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09" r:id="rId2"/>
    <p:sldId id="331" r:id="rId3"/>
    <p:sldId id="332" r:id="rId4"/>
    <p:sldId id="329" r:id="rId5"/>
    <p:sldId id="264" r:id="rId6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E9E"/>
    <a:srgbClr val="FFD5D5"/>
    <a:srgbClr val="404040"/>
    <a:srgbClr val="FDF4D3"/>
    <a:srgbClr val="FBE8A5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110" autoAdjust="0"/>
  </p:normalViewPr>
  <p:slideViewPr>
    <p:cSldViewPr snapToGrid="0" showGuides="1">
      <p:cViewPr>
        <p:scale>
          <a:sx n="66" d="100"/>
          <a:sy n="66" d="100"/>
        </p:scale>
        <p:origin x="-590" y="173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92C33-F379-BCDD-0AFA-EC0E4429C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CD0887-7580-7B9C-1C4B-30AFE2EB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B1226E-EB3C-A714-7C3D-058CA6B33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7ABD8-8211-B92E-D65E-628469462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9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gif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E229BB1-9C2E-1659-64F1-4C87DB88C16E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B6918D9-5625-3C08-571C-FDC20EA1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0F7928A-7506-EA9A-82AD-81D70CCA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68B9C6A-EE15-91A6-7D59-7C56FEF532DA}"/>
              </a:ext>
            </a:extLst>
          </p:cNvPr>
          <p:cNvSpPr/>
          <p:nvPr/>
        </p:nvSpPr>
        <p:spPr>
          <a:xfrm>
            <a:off x="1697153" y="5084383"/>
            <a:ext cx="333501" cy="230821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14668"/>
              </p:ext>
            </p:extLst>
          </p:nvPr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19081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D0957-8DE4-A0B8-898C-1CF8916ECA9E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58B332-7B91-57E2-1F50-A03A1E360F72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E7578-25EB-3B20-A837-ADAA1CAF5618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2476D-BB74-2056-3305-724EED2E98DD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D7EE864-B55F-B8FC-B9D4-61B8C2D2C7CC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F3C1274-495B-62B5-9948-B9EAD3817F98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945C17-15A8-86C0-D16B-E2B6EEA00AB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BA953FD-27D8-6EE2-0927-3AFF904E2882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953A51-718B-C97A-8304-4FEC622F9155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0D1F87-9401-4681-2B38-D9DB0951901D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A3D803F-7340-578E-45D8-48F8609D4697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FB3725A-DE08-10AB-CB05-E2EBEA473AA3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4814CB-FAAB-B08A-1769-C267310AA0E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45E1F6-B070-8518-461B-593193F6222F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CC740C8-C72F-6002-A966-AE1D322C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19743"/>
              </p:ext>
            </p:extLst>
          </p:nvPr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5FD2187-2D3E-00AF-364F-E3947A663075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0524A6-0C01-4DA4-CBB6-83B72D462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pic>
        <p:nvPicPr>
          <p:cNvPr id="121" name="그림 120" descr="텍스트, 스크린샷, 클립아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D84785-7A8F-BB4F-754D-70C73A681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8" y="4288097"/>
            <a:ext cx="1050185" cy="1471367"/>
          </a:xfrm>
          <a:prstGeom prst="rect">
            <a:avLst/>
          </a:prstGeom>
        </p:spPr>
      </p:pic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7A607BB-B11B-2A93-1797-0F29FDD08EEC}"/>
              </a:ext>
            </a:extLst>
          </p:cNvPr>
          <p:cNvGrpSpPr/>
          <p:nvPr/>
        </p:nvGrpSpPr>
        <p:grpSpPr>
          <a:xfrm>
            <a:off x="427916" y="5879767"/>
            <a:ext cx="929046" cy="698073"/>
            <a:chOff x="1317048" y="5763693"/>
            <a:chExt cx="929046" cy="698073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738A770-334A-F6C2-1249-28971E6CF740}"/>
                </a:ext>
              </a:extLst>
            </p:cNvPr>
            <p:cNvSpPr txBox="1"/>
            <p:nvPr/>
          </p:nvSpPr>
          <p:spPr>
            <a:xfrm>
              <a:off x="1317048" y="5763693"/>
              <a:ext cx="929046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801" b="1" dirty="0">
                  <a:solidFill>
                    <a:schemeClr val="bg1"/>
                  </a:solidFill>
                </a:rPr>
                <a:t>{dmg_1}</a:t>
              </a:r>
              <a:r>
                <a:rPr lang="en-US" altLang="ko-KR" sz="80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altLang="ko-KR" sz="801" dirty="0">
                  <a:solidFill>
                    <a:schemeClr val="bg1"/>
                  </a:solidFill>
                </a:rPr>
                <a:t>(1</a:t>
              </a:r>
              <a:r>
                <a:rPr lang="ko-KR" altLang="en-US" sz="801" dirty="0">
                  <a:solidFill>
                    <a:schemeClr val="bg1"/>
                  </a:solidFill>
                </a:rPr>
                <a:t>차 공격 범위</a:t>
              </a:r>
              <a:r>
                <a:rPr lang="en-US" altLang="ko-KR" sz="80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EEFACD74-F43C-F7DA-01D3-9A2CB0764CC0}"/>
                </a:ext>
              </a:extLst>
            </p:cNvPr>
            <p:cNvSpPr/>
            <p:nvPr/>
          </p:nvSpPr>
          <p:spPr>
            <a:xfrm flipH="1">
              <a:off x="1317048" y="6134166"/>
              <a:ext cx="929046" cy="32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80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B6ED42F-D70C-6728-53EA-DD48A8A82808}"/>
                </a:ext>
              </a:extLst>
            </p:cNvPr>
            <p:cNvSpPr txBox="1"/>
            <p:nvPr/>
          </p:nvSpPr>
          <p:spPr>
            <a:xfrm>
              <a:off x="1545128" y="6168315"/>
              <a:ext cx="495328" cy="25930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가로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4m</a:t>
              </a:r>
            </a:p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세로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12m </a:t>
              </a:r>
            </a:p>
          </p:txBody>
        </p:sp>
      </p:grpSp>
      <p:pic>
        <p:nvPicPr>
          <p:cNvPr id="117" name="그림 116" descr="텍스트, 스크린샷, 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AB5187-77E0-1062-7806-20F17728E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09" y="4509772"/>
            <a:ext cx="1532328" cy="1249692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2CFB15F-0F89-A790-29B7-BD314A4B93E1}"/>
              </a:ext>
            </a:extLst>
          </p:cNvPr>
          <p:cNvGrpSpPr/>
          <p:nvPr/>
        </p:nvGrpSpPr>
        <p:grpSpPr>
          <a:xfrm>
            <a:off x="2294244" y="5879767"/>
            <a:ext cx="1198116" cy="698073"/>
            <a:chOff x="1317048" y="5763693"/>
            <a:chExt cx="1198116" cy="69807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569165-5F0A-1674-226F-72D40E88C6F7}"/>
                </a:ext>
              </a:extLst>
            </p:cNvPr>
            <p:cNvSpPr txBox="1"/>
            <p:nvPr/>
          </p:nvSpPr>
          <p:spPr>
            <a:xfrm>
              <a:off x="1317048" y="5763693"/>
              <a:ext cx="1198116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b="1" dirty="0"/>
                <a:t>{dmg_2}</a:t>
              </a:r>
              <a:r>
                <a:rPr lang="en-US" altLang="ko-KR" dirty="0"/>
                <a:t> &amp; </a:t>
              </a:r>
              <a:r>
                <a:rPr lang="en-US" altLang="ko-KR" b="1" dirty="0"/>
                <a:t>{dmg_3}</a:t>
              </a:r>
              <a:r>
                <a:rPr lang="en-US" altLang="ko-KR" dirty="0"/>
                <a:t> </a:t>
              </a:r>
            </a:p>
            <a:p>
              <a:r>
                <a:rPr lang="en-US" altLang="ko-KR" dirty="0"/>
                <a:t>(2</a:t>
              </a:r>
              <a:r>
                <a:rPr lang="ko-KR" altLang="en-US" dirty="0"/>
                <a:t>차</a:t>
              </a:r>
              <a:r>
                <a:rPr lang="en-US" altLang="ko-KR" dirty="0"/>
                <a:t>, 3</a:t>
              </a:r>
              <a:r>
                <a:rPr lang="ko-KR" altLang="en-US" dirty="0"/>
                <a:t>차 공격 범위</a:t>
              </a:r>
              <a:r>
                <a:rPr lang="en-US" altLang="ko-KR" dirty="0"/>
                <a:t>)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38962E3-4E2F-B96E-E205-418FE5609AA0}"/>
                </a:ext>
              </a:extLst>
            </p:cNvPr>
            <p:cNvSpPr/>
            <p:nvPr/>
          </p:nvSpPr>
          <p:spPr>
            <a:xfrm flipH="1">
              <a:off x="1317048" y="6134166"/>
              <a:ext cx="1198116" cy="327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80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D1F012A-5A62-3919-30D6-3FEEA1B04769}"/>
                </a:ext>
              </a:extLst>
            </p:cNvPr>
            <p:cNvSpPr txBox="1"/>
            <p:nvPr/>
          </p:nvSpPr>
          <p:spPr>
            <a:xfrm>
              <a:off x="1679663" y="6168315"/>
              <a:ext cx="472886" cy="25930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가로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10m</a:t>
              </a:r>
            </a:p>
            <a:p>
              <a:pPr>
                <a:spcAft>
                  <a:spcPts val="101"/>
                </a:spcAft>
              </a:pPr>
              <a:r>
                <a:rPr lang="ko-KR" altLang="en-US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세로 </a:t>
              </a:r>
              <a:r>
                <a:rPr lang="en-US" altLang="ko-KR" sz="80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8m </a:t>
              </a:r>
            </a:p>
          </p:txBody>
        </p:sp>
      </p:grpSp>
      <p:pic>
        <p:nvPicPr>
          <p:cNvPr id="119" name="그림 118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FEC722-8537-F918-0747-9C722DF3E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84" y="4083048"/>
            <a:ext cx="1529557" cy="1676416"/>
          </a:xfrm>
          <a:prstGeom prst="rect">
            <a:avLst/>
          </a:prstGeom>
        </p:spPr>
      </p:pic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1A28208-EC09-809F-E108-1990397D20AB}"/>
              </a:ext>
            </a:extLst>
          </p:cNvPr>
          <p:cNvGrpSpPr/>
          <p:nvPr/>
        </p:nvGrpSpPr>
        <p:grpSpPr>
          <a:xfrm>
            <a:off x="4528287" y="5879767"/>
            <a:ext cx="1473958" cy="698073"/>
            <a:chOff x="4528287" y="5879767"/>
            <a:chExt cx="1473958" cy="69807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901FBA8-D295-DAEB-EF43-AA545FA7805F}"/>
                </a:ext>
              </a:extLst>
            </p:cNvPr>
            <p:cNvSpPr txBox="1"/>
            <p:nvPr/>
          </p:nvSpPr>
          <p:spPr>
            <a:xfrm>
              <a:off x="4528287" y="5879767"/>
              <a:ext cx="1473958" cy="370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b="1" dirty="0"/>
                <a:t>{dmg_4}</a:t>
              </a:r>
              <a:r>
                <a:rPr lang="en-US" altLang="ko-KR" dirty="0"/>
                <a:t> 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마무리 공격 범위</a:t>
              </a:r>
              <a:r>
                <a:rPr lang="en-US" altLang="ko-KR" dirty="0"/>
                <a:t>)</a:t>
              </a:r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90A10EBD-AC99-6FD5-E116-F059CFDA2C52}"/>
                </a:ext>
              </a:extLst>
            </p:cNvPr>
            <p:cNvGrpSpPr/>
            <p:nvPr/>
          </p:nvGrpSpPr>
          <p:grpSpPr>
            <a:xfrm>
              <a:off x="5308142" y="6250240"/>
              <a:ext cx="694103" cy="327600"/>
              <a:chOff x="5308142" y="6250240"/>
              <a:chExt cx="694103" cy="327600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92EEBD1-272B-1230-D493-4E26B05EE207}"/>
                  </a:ext>
                </a:extLst>
              </p:cNvPr>
              <p:cNvSpPr/>
              <p:nvPr/>
            </p:nvSpPr>
            <p:spPr>
              <a:xfrm flipH="1">
                <a:off x="5308142" y="6250240"/>
                <a:ext cx="694103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CEEB2E1-4118-AFE9-D37D-E3BB352903FC}"/>
                  </a:ext>
                </a:extLst>
              </p:cNvPr>
              <p:cNvSpPr txBox="1"/>
              <p:nvPr/>
            </p:nvSpPr>
            <p:spPr>
              <a:xfrm>
                <a:off x="5418750" y="6284389"/>
                <a:ext cx="472886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 </a:t>
                </a: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AB87D0B1-4508-C751-476B-4C5A69CFF80D}"/>
                </a:ext>
              </a:extLst>
            </p:cNvPr>
            <p:cNvGrpSpPr/>
            <p:nvPr/>
          </p:nvGrpSpPr>
          <p:grpSpPr>
            <a:xfrm>
              <a:off x="4528287" y="6250240"/>
              <a:ext cx="779855" cy="327600"/>
              <a:chOff x="4528287" y="6250240"/>
              <a:chExt cx="779855" cy="327600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64843B3-FFDE-6664-A578-AC4AF0EFF121}"/>
                  </a:ext>
                </a:extLst>
              </p:cNvPr>
              <p:cNvSpPr/>
              <p:nvPr/>
            </p:nvSpPr>
            <p:spPr>
              <a:xfrm flipH="1">
                <a:off x="4528287" y="6250240"/>
                <a:ext cx="779855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CCE3E45-7C27-501D-1F27-0E36034C5C17}"/>
                  </a:ext>
                </a:extLst>
              </p:cNvPr>
              <p:cNvSpPr txBox="1"/>
              <p:nvPr/>
            </p:nvSpPr>
            <p:spPr>
              <a:xfrm>
                <a:off x="4601621" y="6352421"/>
                <a:ext cx="63318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이동 거리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</a:t>
                </a:r>
              </a:p>
            </p:txBody>
          </p:sp>
        </p:grpSp>
      </p:grpSp>
      <p:sp>
        <p:nvSpPr>
          <p:cNvPr id="151" name="화살표: 오른쪽 150">
            <a:extLst>
              <a:ext uri="{FF2B5EF4-FFF2-40B4-BE49-F238E27FC236}">
                <a16:creationId xmlns:a16="http://schemas.microsoft.com/office/drawing/2014/main" id="{17BD0307-CC4E-05C4-0096-4A3E9BA7A64C}"/>
              </a:ext>
            </a:extLst>
          </p:cNvPr>
          <p:cNvSpPr/>
          <p:nvPr/>
        </p:nvSpPr>
        <p:spPr>
          <a:xfrm>
            <a:off x="3961446" y="5084383"/>
            <a:ext cx="333501" cy="230821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04FA7F2B-6B8A-1440-7BFC-BF601B63A8CE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490988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490988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FA84D23C-306B-DE9F-8F05-1F5EEC4B9A82}"/>
                </a:ext>
              </a:extLst>
            </p:cNvPr>
            <p:cNvGrpSpPr/>
            <p:nvPr/>
          </p:nvGrpSpPr>
          <p:grpSpPr>
            <a:xfrm>
              <a:off x="7242718" y="5724560"/>
              <a:ext cx="4686457" cy="444214"/>
              <a:chOff x="7242718" y="5587764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5836164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550CD5DA-3A3B-6D36-6C79-CC7E1FC56069}"/>
                  </a:ext>
                </a:extLst>
              </p:cNvPr>
              <p:cNvGrpSpPr/>
              <p:nvPr/>
            </p:nvGrpSpPr>
            <p:grpSpPr>
              <a:xfrm>
                <a:off x="7242718" y="5587764"/>
                <a:ext cx="4686457" cy="248400"/>
                <a:chOff x="7242718" y="5587764"/>
                <a:chExt cx="4686457" cy="248400"/>
              </a:xfrm>
            </p:grpSpPr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5DB5F2C7-E718-EB93-8BA0-EF15E3589F23}"/>
                    </a:ext>
                  </a:extLst>
                </p:cNvPr>
                <p:cNvSpPr/>
                <p:nvPr/>
              </p:nvSpPr>
              <p:spPr>
                <a:xfrm>
                  <a:off x="7242718" y="5587764"/>
                  <a:ext cx="4686457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D89EEF46-68FC-CC6E-1834-F9EFCF155B5D}"/>
                    </a:ext>
                  </a:extLst>
                </p:cNvPr>
                <p:cNvGrpSpPr/>
                <p:nvPr/>
              </p:nvGrpSpPr>
              <p:grpSpPr>
                <a:xfrm>
                  <a:off x="7658052" y="5632233"/>
                  <a:ext cx="3855789" cy="159462"/>
                  <a:chOff x="7563012" y="5658838"/>
                  <a:chExt cx="3855789" cy="159462"/>
                </a:xfrm>
              </p:grpSpPr>
              <p:sp>
                <p:nvSpPr>
                  <p:cNvPr id="294" name="직사각형 310">
                    <a:extLst>
                      <a:ext uri="{FF2B5EF4-FFF2-40B4-BE49-F238E27FC236}">
                        <a16:creationId xmlns:a16="http://schemas.microsoft.com/office/drawing/2014/main" id="{FC3AC301-9319-0EE9-12B8-C8FF4CA96C68}"/>
                      </a:ext>
                    </a:extLst>
                  </p:cNvPr>
                  <p:cNvSpPr/>
                  <p:nvPr/>
                </p:nvSpPr>
                <p:spPr>
                  <a:xfrm>
                    <a:off x="8105911" y="5669320"/>
                    <a:ext cx="3312890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36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단계가 끝나면 후방을 바라보는 상태 그대로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300" name="직사각형 310">
                    <a:extLst>
                      <a:ext uri="{FF2B5EF4-FFF2-40B4-BE49-F238E27FC236}">
                        <a16:creationId xmlns:a16="http://schemas.microsoft.com/office/drawing/2014/main" id="{1F9B0678-5FA4-6B28-7D7F-CDB0B7BD7B6E}"/>
                      </a:ext>
                    </a:extLst>
                  </p:cNvPr>
                  <p:cNvSpPr/>
                  <p:nvPr/>
                </p:nvSpPr>
                <p:spPr>
                  <a:xfrm>
                    <a:off x="7563012" y="5658838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돌진 공격 </a:t>
                    </a:r>
                  </a:p>
                </p:txBody>
              </p:sp>
            </p:grp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5A0A-B595-27AD-7BD9-BC4CB099B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838CB-1E66-7945-F0D8-C75905290C99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465BD31-DBD4-B48A-868A-66331B1B6248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B6862-B98B-60E3-407E-7E88545EDCB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69F4628-70FF-C620-F8A8-31A8ED963539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B4AF98-37D0-7BCD-25E8-F98B6145D3E0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260">
            <a:extLst>
              <a:ext uri="{FF2B5EF4-FFF2-40B4-BE49-F238E27FC236}">
                <a16:creationId xmlns:a16="http://schemas.microsoft.com/office/drawing/2014/main" id="{EAB9ACBD-DAAF-3CAD-1641-C37D09F9F7D5}"/>
              </a:ext>
            </a:extLst>
          </p:cNvPr>
          <p:cNvSpPr/>
          <p:nvPr/>
        </p:nvSpPr>
        <p:spPr>
          <a:xfrm>
            <a:off x="191712" y="809206"/>
            <a:ext cx="11808201" cy="2848394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60">
            <a:extLst>
              <a:ext uri="{FF2B5EF4-FFF2-40B4-BE49-F238E27FC236}">
                <a16:creationId xmlns:a16="http://schemas.microsoft.com/office/drawing/2014/main" id="{3FF35353-20DA-FCB8-7E69-FDCC43C1A8D6}"/>
              </a:ext>
            </a:extLst>
          </p:cNvPr>
          <p:cNvSpPr/>
          <p:nvPr/>
        </p:nvSpPr>
        <p:spPr>
          <a:xfrm>
            <a:off x="1038875" y="2263536"/>
            <a:ext cx="10800000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260">
            <a:extLst>
              <a:ext uri="{FF2B5EF4-FFF2-40B4-BE49-F238E27FC236}">
                <a16:creationId xmlns:a16="http://schemas.microsoft.com/office/drawing/2014/main" id="{42D5C2E9-0812-7FD5-4A66-ABFC03DEF6C9}"/>
              </a:ext>
            </a:extLst>
          </p:cNvPr>
          <p:cNvSpPr/>
          <p:nvPr/>
        </p:nvSpPr>
        <p:spPr>
          <a:xfrm>
            <a:off x="1038875" y="1759536"/>
            <a:ext cx="10800000" cy="50400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260">
            <a:extLst>
              <a:ext uri="{FF2B5EF4-FFF2-40B4-BE49-F238E27FC236}">
                <a16:creationId xmlns:a16="http://schemas.microsoft.com/office/drawing/2014/main" id="{35ED31D0-50DE-5EA5-13B6-F073C94B788D}"/>
              </a:ext>
            </a:extLst>
          </p:cNvPr>
          <p:cNvSpPr/>
          <p:nvPr/>
        </p:nvSpPr>
        <p:spPr>
          <a:xfrm>
            <a:off x="1038875" y="2767536"/>
            <a:ext cx="1080000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직사각형 260">
            <a:extLst>
              <a:ext uri="{FF2B5EF4-FFF2-40B4-BE49-F238E27FC236}">
                <a16:creationId xmlns:a16="http://schemas.microsoft.com/office/drawing/2014/main" id="{1773D323-86CF-109D-513A-9F18A8562DA5}"/>
              </a:ext>
            </a:extLst>
          </p:cNvPr>
          <p:cNvSpPr/>
          <p:nvPr/>
        </p:nvSpPr>
        <p:spPr>
          <a:xfrm>
            <a:off x="1038875" y="3271446"/>
            <a:ext cx="1080000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260">
            <a:extLst>
              <a:ext uri="{FF2B5EF4-FFF2-40B4-BE49-F238E27FC236}">
                <a16:creationId xmlns:a16="http://schemas.microsoft.com/office/drawing/2014/main" id="{F8E3084F-6937-456A-72E0-7EEC4FB1D164}"/>
              </a:ext>
            </a:extLst>
          </p:cNvPr>
          <p:cNvSpPr/>
          <p:nvPr/>
        </p:nvSpPr>
        <p:spPr>
          <a:xfrm>
            <a:off x="1038875" y="3019491"/>
            <a:ext cx="10800000" cy="251955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직사각형 260">
            <a:extLst>
              <a:ext uri="{FF2B5EF4-FFF2-40B4-BE49-F238E27FC236}">
                <a16:creationId xmlns:a16="http://schemas.microsoft.com/office/drawing/2014/main" id="{59CC10CF-DA46-CD4F-8B54-E20C5AE8703C}"/>
              </a:ext>
            </a:extLst>
          </p:cNvPr>
          <p:cNvSpPr/>
          <p:nvPr/>
        </p:nvSpPr>
        <p:spPr>
          <a:xfrm>
            <a:off x="1038875" y="1624254"/>
            <a:ext cx="10800000" cy="135282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 lnSpcReduction="10000"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260">
            <a:extLst>
              <a:ext uri="{FF2B5EF4-FFF2-40B4-BE49-F238E27FC236}">
                <a16:creationId xmlns:a16="http://schemas.microsoft.com/office/drawing/2014/main" id="{2C644CBD-E472-DE0A-322E-FAF4B1946033}"/>
              </a:ext>
            </a:extLst>
          </p:cNvPr>
          <p:cNvSpPr/>
          <p:nvPr/>
        </p:nvSpPr>
        <p:spPr>
          <a:xfrm>
            <a:off x="1038875" y="1026644"/>
            <a:ext cx="10797794" cy="597610"/>
          </a:xfrm>
          <a:prstGeom prst="rect">
            <a:avLst/>
          </a:prstGeom>
          <a:solidFill>
            <a:srgbClr val="404040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564F5D-AEC6-1050-8C4F-04BA69B06DB3}"/>
              </a:ext>
            </a:extLst>
          </p:cNvPr>
          <p:cNvGrpSpPr/>
          <p:nvPr/>
        </p:nvGrpSpPr>
        <p:grpSpPr>
          <a:xfrm>
            <a:off x="189102" y="590388"/>
            <a:ext cx="5165033" cy="153760"/>
            <a:chOff x="189102" y="638649"/>
            <a:chExt cx="5165033" cy="1537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1C47F-1842-E65D-4F37-6DD96F66AC80}"/>
                </a:ext>
              </a:extLst>
            </p:cNvPr>
            <p:cNvSpPr txBox="1"/>
            <p:nvPr/>
          </p:nvSpPr>
          <p:spPr>
            <a:xfrm>
              <a:off x="4387525" y="669171"/>
              <a:ext cx="966610" cy="1232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프레임 기준   </a:t>
              </a:r>
              <a:endPara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9C0C05-A835-B844-EFE7-D4EEE02425A2}"/>
                </a:ext>
              </a:extLst>
            </p:cNvPr>
            <p:cNvSpPr txBox="1"/>
            <p:nvPr/>
          </p:nvSpPr>
          <p:spPr>
            <a:xfrm>
              <a:off x="189102" y="638649"/>
              <a:ext cx="2135200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(150 frame)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3D8930-92E5-F8B2-4EBA-4C196ADF0B51}"/>
                </a:ext>
              </a:extLst>
            </p:cNvPr>
            <p:cNvSpPr txBox="1"/>
            <p:nvPr/>
          </p:nvSpPr>
          <p:spPr>
            <a:xfrm>
              <a:off x="2576080" y="638649"/>
              <a:ext cx="1708801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(120 frame)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BD1F5D-5A45-4D8C-E82E-8A9A49DB393D}"/>
                </a:ext>
              </a:extLst>
            </p:cNvPr>
            <p:cNvSpPr txBox="1"/>
            <p:nvPr/>
          </p:nvSpPr>
          <p:spPr>
            <a:xfrm>
              <a:off x="2442977" y="638649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7BFF65-FB2B-53ED-885E-72E61F36A5FE}"/>
              </a:ext>
            </a:extLst>
          </p:cNvPr>
          <p:cNvGrpSpPr/>
          <p:nvPr/>
        </p:nvGrpSpPr>
        <p:grpSpPr>
          <a:xfrm>
            <a:off x="601341" y="842786"/>
            <a:ext cx="11331505" cy="179551"/>
            <a:chOff x="601341" y="1121006"/>
            <a:chExt cx="11331505" cy="1795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B4726F-E765-46CB-02B6-AA8101CE91FE}"/>
                </a:ext>
              </a:extLst>
            </p:cNvPr>
            <p:cNvSpPr txBox="1"/>
            <p:nvPr/>
          </p:nvSpPr>
          <p:spPr>
            <a:xfrm>
              <a:off x="601341" y="1140393"/>
              <a:ext cx="318480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7F84A0-02BE-EBA0-A3B7-F1F0403D3762}"/>
                </a:ext>
              </a:extLst>
            </p:cNvPr>
            <p:cNvSpPr txBox="1"/>
            <p:nvPr/>
          </p:nvSpPr>
          <p:spPr>
            <a:xfrm>
              <a:off x="1704726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FF3F8-7735-27C5-EA75-4A3A784C80B4}"/>
                </a:ext>
              </a:extLst>
            </p:cNvPr>
            <p:cNvSpPr txBox="1"/>
            <p:nvPr/>
          </p:nvSpPr>
          <p:spPr>
            <a:xfrm>
              <a:off x="2424276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236289-01C7-198E-CC97-58E0DA736BA6}"/>
                </a:ext>
              </a:extLst>
            </p:cNvPr>
            <p:cNvSpPr txBox="1"/>
            <p:nvPr/>
          </p:nvSpPr>
          <p:spPr>
            <a:xfrm>
              <a:off x="3139793" y="1121007"/>
              <a:ext cx="12824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30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2B5651-B03B-196B-2E64-A3FEBA5B4D98}"/>
                </a:ext>
              </a:extLst>
            </p:cNvPr>
            <p:cNvSpPr txBox="1"/>
            <p:nvPr/>
          </p:nvSpPr>
          <p:spPr>
            <a:xfrm>
              <a:off x="1006503" y="1121171"/>
              <a:ext cx="64120" cy="161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E3816B-F85D-D43A-CA6E-DAE9ECB6139A}"/>
                </a:ext>
              </a:extLst>
            </p:cNvPr>
            <p:cNvSpPr txBox="1"/>
            <p:nvPr/>
          </p:nvSpPr>
          <p:spPr>
            <a:xfrm>
              <a:off x="386537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75B1CC-4611-32BF-AC38-4020E6AEA1CF}"/>
                </a:ext>
              </a:extLst>
            </p:cNvPr>
            <p:cNvSpPr txBox="1"/>
            <p:nvPr/>
          </p:nvSpPr>
          <p:spPr>
            <a:xfrm>
              <a:off x="458492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EEF574-36CE-3CC0-4A43-ABD87335E545}"/>
                </a:ext>
              </a:extLst>
            </p:cNvPr>
            <p:cNvSpPr txBox="1"/>
            <p:nvPr/>
          </p:nvSpPr>
          <p:spPr>
            <a:xfrm>
              <a:off x="5296629" y="1121006"/>
              <a:ext cx="12824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60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63B244-296B-860A-49E2-6B0B64955C39}"/>
                </a:ext>
              </a:extLst>
            </p:cNvPr>
            <p:cNvSpPr txBox="1"/>
            <p:nvPr/>
          </p:nvSpPr>
          <p:spPr>
            <a:xfrm>
              <a:off x="602305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853304-BACE-A9D6-C044-81DBBD2C9B20}"/>
                </a:ext>
              </a:extLst>
            </p:cNvPr>
            <p:cNvSpPr txBox="1"/>
            <p:nvPr/>
          </p:nvSpPr>
          <p:spPr>
            <a:xfrm>
              <a:off x="6742602" y="1162615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98D990-471F-D502-2E9C-BD2272A42F67}"/>
                </a:ext>
              </a:extLst>
            </p:cNvPr>
            <p:cNvSpPr txBox="1"/>
            <p:nvPr/>
          </p:nvSpPr>
          <p:spPr>
            <a:xfrm>
              <a:off x="7454309" y="1121006"/>
              <a:ext cx="12824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90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6B46D1-61EE-BB82-68BF-B1836E02CFAA}"/>
                </a:ext>
              </a:extLst>
            </p:cNvPr>
            <p:cNvSpPr txBox="1"/>
            <p:nvPr/>
          </p:nvSpPr>
          <p:spPr>
            <a:xfrm>
              <a:off x="8155080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064480-752E-29E8-A5A3-5C9151A0FEF2}"/>
                </a:ext>
              </a:extLst>
            </p:cNvPr>
            <p:cNvSpPr txBox="1"/>
            <p:nvPr/>
          </p:nvSpPr>
          <p:spPr>
            <a:xfrm>
              <a:off x="8875900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110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02BC2D-CBDE-3E90-4AB3-9ABEA55EE59F}"/>
                </a:ext>
              </a:extLst>
            </p:cNvPr>
            <p:cNvSpPr txBox="1"/>
            <p:nvPr/>
          </p:nvSpPr>
          <p:spPr>
            <a:xfrm>
              <a:off x="9583131" y="1121006"/>
              <a:ext cx="19236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120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064635-5BF0-B55A-0556-30BEE1B967E4}"/>
                </a:ext>
              </a:extLst>
            </p:cNvPr>
            <p:cNvSpPr txBox="1"/>
            <p:nvPr/>
          </p:nvSpPr>
          <p:spPr>
            <a:xfrm>
              <a:off x="10312435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130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57AF04-3D90-A63F-4FE7-2C4F6C44E56A}"/>
                </a:ext>
              </a:extLst>
            </p:cNvPr>
            <p:cNvSpPr txBox="1"/>
            <p:nvPr/>
          </p:nvSpPr>
          <p:spPr>
            <a:xfrm>
              <a:off x="11033255" y="1162615"/>
              <a:ext cx="173124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140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529C22-5E12-A4A7-FF40-9DBB87DF9375}"/>
                </a:ext>
              </a:extLst>
            </p:cNvPr>
            <p:cNvSpPr txBox="1"/>
            <p:nvPr/>
          </p:nvSpPr>
          <p:spPr>
            <a:xfrm>
              <a:off x="11740486" y="1121006"/>
              <a:ext cx="192360" cy="1384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900" dirty="0">
                  <a:effectLst/>
                </a:rPr>
                <a:t>150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1A51C2-50F9-7792-5737-693D929F5252}"/>
                </a:ext>
              </a:extLst>
            </p:cNvPr>
            <p:cNvSpPr txBox="1"/>
            <p:nvPr/>
          </p:nvSpPr>
          <p:spPr>
            <a:xfrm>
              <a:off x="6396096" y="1208224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0E1DD1-EA7A-3446-1FDC-AC7A58BADE2C}"/>
                </a:ext>
              </a:extLst>
            </p:cNvPr>
            <p:cNvSpPr txBox="1"/>
            <p:nvPr/>
          </p:nvSpPr>
          <p:spPr>
            <a:xfrm>
              <a:off x="8533485" y="1208224"/>
              <a:ext cx="129844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105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083DC57-F4BB-43C7-81B3-67FDC1BD4CC3}"/>
              </a:ext>
            </a:extLst>
          </p:cNvPr>
          <p:cNvGrpSpPr/>
          <p:nvPr/>
        </p:nvGrpSpPr>
        <p:grpSpPr>
          <a:xfrm>
            <a:off x="1040520" y="1026644"/>
            <a:ext cx="10798355" cy="2496757"/>
            <a:chOff x="1042166" y="4046146"/>
            <a:chExt cx="21601122" cy="212474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2833B64-810E-9777-CD5E-720CCB7938B1}"/>
                </a:ext>
              </a:extLst>
            </p:cNvPr>
            <p:cNvGrpSpPr/>
            <p:nvPr/>
          </p:nvGrpSpPr>
          <p:grpSpPr>
            <a:xfrm>
              <a:off x="1042166" y="4046146"/>
              <a:ext cx="8640374" cy="2124746"/>
              <a:chOff x="1042166" y="4046146"/>
              <a:chExt cx="8640374" cy="2124746"/>
            </a:xfrm>
          </p:grpSpPr>
          <p:cxnSp>
            <p:nvCxnSpPr>
              <p:cNvPr id="1526" name="직선 연결선 1525">
                <a:extLst>
                  <a:ext uri="{FF2B5EF4-FFF2-40B4-BE49-F238E27FC236}">
                    <a16:creationId xmlns:a16="http://schemas.microsoft.com/office/drawing/2014/main" id="{06CA4D99-02B6-6ECA-F468-083D227D3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7" name="직선 연결선 1526">
                <a:extLst>
                  <a:ext uri="{FF2B5EF4-FFF2-40B4-BE49-F238E27FC236}">
                    <a16:creationId xmlns:a16="http://schemas.microsoft.com/office/drawing/2014/main" id="{DFBA6271-5DF5-FE2D-F4B6-9BE1EE891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542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직선 연결선 1527">
                <a:extLst>
                  <a:ext uri="{FF2B5EF4-FFF2-40B4-BE49-F238E27FC236}">
                    <a16:creationId xmlns:a16="http://schemas.microsoft.com/office/drawing/2014/main" id="{CB9032BA-0D3C-7090-EC44-546D05F0F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직선 연결선 1528">
                <a:extLst>
                  <a:ext uri="{FF2B5EF4-FFF2-40B4-BE49-F238E27FC236}">
                    <a16:creationId xmlns:a16="http://schemas.microsoft.com/office/drawing/2014/main" id="{7458CC51-5FB6-904D-696C-DCCE0F1B7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직선 연결선 1529">
                <a:extLst>
                  <a:ext uri="{FF2B5EF4-FFF2-40B4-BE49-F238E27FC236}">
                    <a16:creationId xmlns:a16="http://schemas.microsoft.com/office/drawing/2014/main" id="{E6B89AAA-3C6E-D896-D70D-FCF505E00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31" name="그룹 1530">
                <a:extLst>
                  <a:ext uri="{FF2B5EF4-FFF2-40B4-BE49-F238E27FC236}">
                    <a16:creationId xmlns:a16="http://schemas.microsoft.com/office/drawing/2014/main" id="{375FF7BF-32CD-E1DE-8484-82DB38EB04BA}"/>
                  </a:ext>
                </a:extLst>
              </p:cNvPr>
              <p:cNvGrpSpPr/>
              <p:nvPr/>
            </p:nvGrpSpPr>
            <p:grpSpPr>
              <a:xfrm>
                <a:off x="1186542" y="4046146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1134" name="직선 연결선 1133">
                  <a:extLst>
                    <a:ext uri="{FF2B5EF4-FFF2-40B4-BE49-F238E27FC236}">
                      <a16:creationId xmlns:a16="http://schemas.microsoft.com/office/drawing/2014/main" id="{E7F496BA-B475-F7CF-5013-0172F191E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직선 연결선 1134">
                  <a:extLst>
                    <a:ext uri="{FF2B5EF4-FFF2-40B4-BE49-F238E27FC236}">
                      <a16:creationId xmlns:a16="http://schemas.microsoft.com/office/drawing/2014/main" id="{4D63961E-1CBF-AC4E-BEE1-1CDBFDFD0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직선 연결선 1135">
                  <a:extLst>
                    <a:ext uri="{FF2B5EF4-FFF2-40B4-BE49-F238E27FC236}">
                      <a16:creationId xmlns:a16="http://schemas.microsoft.com/office/drawing/2014/main" id="{0060E4F8-4B81-F7B1-CA7C-8D8EFDB6A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직선 연결선 1136">
                  <a:extLst>
                    <a:ext uri="{FF2B5EF4-FFF2-40B4-BE49-F238E27FC236}">
                      <a16:creationId xmlns:a16="http://schemas.microsoft.com/office/drawing/2014/main" id="{4A845635-E5FD-55AC-A0B3-16AD21D0A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8" name="직선 연결선 1137">
                  <a:extLst>
                    <a:ext uri="{FF2B5EF4-FFF2-40B4-BE49-F238E27FC236}">
                      <a16:creationId xmlns:a16="http://schemas.microsoft.com/office/drawing/2014/main" id="{830A3481-3EF6-27A3-4002-5813E7716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9" name="직선 연결선 1138">
                  <a:extLst>
                    <a:ext uri="{FF2B5EF4-FFF2-40B4-BE49-F238E27FC236}">
                      <a16:creationId xmlns:a16="http://schemas.microsoft.com/office/drawing/2014/main" id="{2195079F-7AFF-57D3-B50B-4FBB88366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0" name="직선 연결선 1139">
                  <a:extLst>
                    <a:ext uri="{FF2B5EF4-FFF2-40B4-BE49-F238E27FC236}">
                      <a16:creationId xmlns:a16="http://schemas.microsoft.com/office/drawing/2014/main" id="{5A0098B1-704B-78DC-4DBF-DA3D99BA0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직선 연결선 1140">
                  <a:extLst>
                    <a:ext uri="{FF2B5EF4-FFF2-40B4-BE49-F238E27FC236}">
                      <a16:creationId xmlns:a16="http://schemas.microsoft.com/office/drawing/2014/main" id="{E0B0015D-9657-594C-AD97-A6B08F21EE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직선 연결선 1141">
                  <a:extLst>
                    <a:ext uri="{FF2B5EF4-FFF2-40B4-BE49-F238E27FC236}">
                      <a16:creationId xmlns:a16="http://schemas.microsoft.com/office/drawing/2014/main" id="{2D754F1F-AF26-89DA-8F6F-95BF500C9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2" name="그룹 1531">
                <a:extLst>
                  <a:ext uri="{FF2B5EF4-FFF2-40B4-BE49-F238E27FC236}">
                    <a16:creationId xmlns:a16="http://schemas.microsoft.com/office/drawing/2014/main" id="{EFF17D51-81C3-21C8-71F3-D117DB32E619}"/>
                  </a:ext>
                </a:extLst>
              </p:cNvPr>
              <p:cNvGrpSpPr/>
              <p:nvPr/>
            </p:nvGrpSpPr>
            <p:grpSpPr>
              <a:xfrm>
                <a:off x="262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125" name="직선 연결선 1124">
                  <a:extLst>
                    <a:ext uri="{FF2B5EF4-FFF2-40B4-BE49-F238E27FC236}">
                      <a16:creationId xmlns:a16="http://schemas.microsoft.com/office/drawing/2014/main" id="{E9A70950-1320-1FC0-91C5-234F85D6D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직선 연결선 1125">
                  <a:extLst>
                    <a:ext uri="{FF2B5EF4-FFF2-40B4-BE49-F238E27FC236}">
                      <a16:creationId xmlns:a16="http://schemas.microsoft.com/office/drawing/2014/main" id="{A2D3F4C7-366B-7418-E262-66A5F22A8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직선 연결선 1126">
                  <a:extLst>
                    <a:ext uri="{FF2B5EF4-FFF2-40B4-BE49-F238E27FC236}">
                      <a16:creationId xmlns:a16="http://schemas.microsoft.com/office/drawing/2014/main" id="{7667C22C-F047-CA1C-2205-33F8A0483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8" name="직선 연결선 1127">
                  <a:extLst>
                    <a:ext uri="{FF2B5EF4-FFF2-40B4-BE49-F238E27FC236}">
                      <a16:creationId xmlns:a16="http://schemas.microsoft.com/office/drawing/2014/main" id="{2D3035C3-DF9A-104B-B7CB-6328F26DB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9" name="직선 연결선 1128">
                  <a:extLst>
                    <a:ext uri="{FF2B5EF4-FFF2-40B4-BE49-F238E27FC236}">
                      <a16:creationId xmlns:a16="http://schemas.microsoft.com/office/drawing/2014/main" id="{4E0A02CF-472C-1539-E8DF-E7D6C581E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0" name="직선 연결선 1129">
                  <a:extLst>
                    <a:ext uri="{FF2B5EF4-FFF2-40B4-BE49-F238E27FC236}">
                      <a16:creationId xmlns:a16="http://schemas.microsoft.com/office/drawing/2014/main" id="{EE0534D1-D262-2522-1AA4-4DC81E27E2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직선 연결선 1130">
                  <a:extLst>
                    <a:ext uri="{FF2B5EF4-FFF2-40B4-BE49-F238E27FC236}">
                      <a16:creationId xmlns:a16="http://schemas.microsoft.com/office/drawing/2014/main" id="{CEA93AF3-6CAB-3EB8-A4C5-4A9EAD7C8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직선 연결선 1131">
                  <a:extLst>
                    <a:ext uri="{FF2B5EF4-FFF2-40B4-BE49-F238E27FC236}">
                      <a16:creationId xmlns:a16="http://schemas.microsoft.com/office/drawing/2014/main" id="{20969FF3-4C4C-C55E-CCDE-78F2914C52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3" name="직선 연결선 1132">
                  <a:extLst>
                    <a:ext uri="{FF2B5EF4-FFF2-40B4-BE49-F238E27FC236}">
                      <a16:creationId xmlns:a16="http://schemas.microsoft.com/office/drawing/2014/main" id="{97EA2E79-D6D1-D1A6-52AE-42CEBD8CA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3" name="그룹 1532">
                <a:extLst>
                  <a:ext uri="{FF2B5EF4-FFF2-40B4-BE49-F238E27FC236}">
                    <a16:creationId xmlns:a16="http://schemas.microsoft.com/office/drawing/2014/main" id="{625A1D16-ED3F-5A75-44B2-DC0D173C4174}"/>
                  </a:ext>
                </a:extLst>
              </p:cNvPr>
              <p:cNvGrpSpPr/>
              <p:nvPr/>
            </p:nvGrpSpPr>
            <p:grpSpPr>
              <a:xfrm>
                <a:off x="406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105" name="직선 연결선 1104">
                  <a:extLst>
                    <a:ext uri="{FF2B5EF4-FFF2-40B4-BE49-F238E27FC236}">
                      <a16:creationId xmlns:a16="http://schemas.microsoft.com/office/drawing/2014/main" id="{B9FBCC92-45C6-720C-BCD1-9052C569F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6" name="직선 연결선 1105">
                  <a:extLst>
                    <a:ext uri="{FF2B5EF4-FFF2-40B4-BE49-F238E27FC236}">
                      <a16:creationId xmlns:a16="http://schemas.microsoft.com/office/drawing/2014/main" id="{DADA0F4B-4693-ECD4-31BA-174167290D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직선 연결선 1106">
                  <a:extLst>
                    <a:ext uri="{FF2B5EF4-FFF2-40B4-BE49-F238E27FC236}">
                      <a16:creationId xmlns:a16="http://schemas.microsoft.com/office/drawing/2014/main" id="{E59B0F21-CAF3-0242-B2FD-14ADADA9E9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직선 연결선 1107">
                  <a:extLst>
                    <a:ext uri="{FF2B5EF4-FFF2-40B4-BE49-F238E27FC236}">
                      <a16:creationId xmlns:a16="http://schemas.microsoft.com/office/drawing/2014/main" id="{3140093B-5EA3-57DE-1256-1064DC6A7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9" name="직선 연결선 1108">
                  <a:extLst>
                    <a:ext uri="{FF2B5EF4-FFF2-40B4-BE49-F238E27FC236}">
                      <a16:creationId xmlns:a16="http://schemas.microsoft.com/office/drawing/2014/main" id="{8BCE997E-B2C0-E3DB-4862-E17416790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7" name="직선 연결선 1116">
                  <a:extLst>
                    <a:ext uri="{FF2B5EF4-FFF2-40B4-BE49-F238E27FC236}">
                      <a16:creationId xmlns:a16="http://schemas.microsoft.com/office/drawing/2014/main" id="{41AAEB04-B552-D4F8-30CF-09E189E76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직선 연결선 1121">
                  <a:extLst>
                    <a:ext uri="{FF2B5EF4-FFF2-40B4-BE49-F238E27FC236}">
                      <a16:creationId xmlns:a16="http://schemas.microsoft.com/office/drawing/2014/main" id="{2075BB53-32BC-B7D7-0277-6A5B78411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3" name="직선 연결선 1122">
                  <a:extLst>
                    <a:ext uri="{FF2B5EF4-FFF2-40B4-BE49-F238E27FC236}">
                      <a16:creationId xmlns:a16="http://schemas.microsoft.com/office/drawing/2014/main" id="{367123F0-699A-DCF9-B4DA-189FAFCD87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직선 연결선 1123">
                  <a:extLst>
                    <a:ext uri="{FF2B5EF4-FFF2-40B4-BE49-F238E27FC236}">
                      <a16:creationId xmlns:a16="http://schemas.microsoft.com/office/drawing/2014/main" id="{C708955D-5D8B-93A0-1532-57A8DF7896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4" name="그룹 1533">
                <a:extLst>
                  <a:ext uri="{FF2B5EF4-FFF2-40B4-BE49-F238E27FC236}">
                    <a16:creationId xmlns:a16="http://schemas.microsoft.com/office/drawing/2014/main" id="{D9AE0195-5953-E215-A855-1EF540211DD1}"/>
                  </a:ext>
                </a:extLst>
              </p:cNvPr>
              <p:cNvGrpSpPr/>
              <p:nvPr/>
            </p:nvGrpSpPr>
            <p:grpSpPr>
              <a:xfrm>
                <a:off x="550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24" name="직선 연결선 623">
                  <a:extLst>
                    <a:ext uri="{FF2B5EF4-FFF2-40B4-BE49-F238E27FC236}">
                      <a16:creationId xmlns:a16="http://schemas.microsoft.com/office/drawing/2014/main" id="{85ECA918-A2B1-F06B-2743-D7E6697B8E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직선 연결선 624">
                  <a:extLst>
                    <a:ext uri="{FF2B5EF4-FFF2-40B4-BE49-F238E27FC236}">
                      <a16:creationId xmlns:a16="http://schemas.microsoft.com/office/drawing/2014/main" id="{ACD9E0A1-71AF-1E0B-B0D4-20D611155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직선 연결선 630">
                  <a:extLst>
                    <a:ext uri="{FF2B5EF4-FFF2-40B4-BE49-F238E27FC236}">
                      <a16:creationId xmlns:a16="http://schemas.microsoft.com/office/drawing/2014/main" id="{5A7FEEF6-8169-4B11-0CA9-E1B225199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직선 연결선 631">
                  <a:extLst>
                    <a:ext uri="{FF2B5EF4-FFF2-40B4-BE49-F238E27FC236}">
                      <a16:creationId xmlns:a16="http://schemas.microsoft.com/office/drawing/2014/main" id="{1E4F1658-EE22-3A31-CBB7-C551582398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직선 연결선 632">
                  <a:extLst>
                    <a:ext uri="{FF2B5EF4-FFF2-40B4-BE49-F238E27FC236}">
                      <a16:creationId xmlns:a16="http://schemas.microsoft.com/office/drawing/2014/main" id="{E7AB8596-61AD-535E-40DC-BAEE2E71E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직선 연결선 634">
                  <a:extLst>
                    <a:ext uri="{FF2B5EF4-FFF2-40B4-BE49-F238E27FC236}">
                      <a16:creationId xmlns:a16="http://schemas.microsoft.com/office/drawing/2014/main" id="{AF9C7B31-514E-610A-77F1-63A53CB28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직선 연결선 635">
                  <a:extLst>
                    <a:ext uri="{FF2B5EF4-FFF2-40B4-BE49-F238E27FC236}">
                      <a16:creationId xmlns:a16="http://schemas.microsoft.com/office/drawing/2014/main" id="{56C06A09-BCF0-536B-C98C-A26359BAB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직선 연결선 636">
                  <a:extLst>
                    <a:ext uri="{FF2B5EF4-FFF2-40B4-BE49-F238E27FC236}">
                      <a16:creationId xmlns:a16="http://schemas.microsoft.com/office/drawing/2014/main" id="{D97BA63B-DC03-0F46-F2B0-C5B07FD31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직선 연결선 638">
                  <a:extLst>
                    <a:ext uri="{FF2B5EF4-FFF2-40B4-BE49-F238E27FC236}">
                      <a16:creationId xmlns:a16="http://schemas.microsoft.com/office/drawing/2014/main" id="{7C9C3A7A-1EF0-5926-2DFD-EEF81B612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5" name="그룹 1534">
                <a:extLst>
                  <a:ext uri="{FF2B5EF4-FFF2-40B4-BE49-F238E27FC236}">
                    <a16:creationId xmlns:a16="http://schemas.microsoft.com/office/drawing/2014/main" id="{DCE68601-EB41-78D0-C1AB-A375A23E4ACE}"/>
                  </a:ext>
                </a:extLst>
              </p:cNvPr>
              <p:cNvGrpSpPr/>
              <p:nvPr/>
            </p:nvGrpSpPr>
            <p:grpSpPr>
              <a:xfrm>
                <a:off x="694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14" name="직선 연결선 613">
                  <a:extLst>
                    <a:ext uri="{FF2B5EF4-FFF2-40B4-BE49-F238E27FC236}">
                      <a16:creationId xmlns:a16="http://schemas.microsoft.com/office/drawing/2014/main" id="{E91E51FD-091F-F5DC-9635-02DFEF3EF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직선 연결선 614">
                  <a:extLst>
                    <a:ext uri="{FF2B5EF4-FFF2-40B4-BE49-F238E27FC236}">
                      <a16:creationId xmlns:a16="http://schemas.microsoft.com/office/drawing/2014/main" id="{E420B339-8412-1D0A-5C53-EE2D1C3B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직선 연결선 616">
                  <a:extLst>
                    <a:ext uri="{FF2B5EF4-FFF2-40B4-BE49-F238E27FC236}">
                      <a16:creationId xmlns:a16="http://schemas.microsoft.com/office/drawing/2014/main" id="{29362CFD-AE14-EE7D-6267-A49A741F4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직선 연결선 617">
                  <a:extLst>
                    <a:ext uri="{FF2B5EF4-FFF2-40B4-BE49-F238E27FC236}">
                      <a16:creationId xmlns:a16="http://schemas.microsoft.com/office/drawing/2014/main" id="{D652D968-BAB5-6EEA-2129-30C2121998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직선 연결선 618">
                  <a:extLst>
                    <a:ext uri="{FF2B5EF4-FFF2-40B4-BE49-F238E27FC236}">
                      <a16:creationId xmlns:a16="http://schemas.microsoft.com/office/drawing/2014/main" id="{5E492C36-8676-58A2-370B-A4CC63C4E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직선 연결선 619">
                  <a:extLst>
                    <a:ext uri="{FF2B5EF4-FFF2-40B4-BE49-F238E27FC236}">
                      <a16:creationId xmlns:a16="http://schemas.microsoft.com/office/drawing/2014/main" id="{B9D7E201-ABCE-138B-283B-40938BE40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직선 연결선 620">
                  <a:extLst>
                    <a:ext uri="{FF2B5EF4-FFF2-40B4-BE49-F238E27FC236}">
                      <a16:creationId xmlns:a16="http://schemas.microsoft.com/office/drawing/2014/main" id="{A2B73646-E9A6-2644-F554-2015B2E6C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직선 연결선 621">
                  <a:extLst>
                    <a:ext uri="{FF2B5EF4-FFF2-40B4-BE49-F238E27FC236}">
                      <a16:creationId xmlns:a16="http://schemas.microsoft.com/office/drawing/2014/main" id="{DDB74381-8E3B-4A23-21E9-6E2F6DD2B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직선 연결선 622">
                  <a:extLst>
                    <a:ext uri="{FF2B5EF4-FFF2-40B4-BE49-F238E27FC236}">
                      <a16:creationId xmlns:a16="http://schemas.microsoft.com/office/drawing/2014/main" id="{DC8B2DFD-5528-BB0A-1EEB-911DEA8F9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7" name="그룹 576">
                <a:extLst>
                  <a:ext uri="{FF2B5EF4-FFF2-40B4-BE49-F238E27FC236}">
                    <a16:creationId xmlns:a16="http://schemas.microsoft.com/office/drawing/2014/main" id="{1F5D189B-40EB-F88D-65FE-5A80649CE78F}"/>
                  </a:ext>
                </a:extLst>
              </p:cNvPr>
              <p:cNvGrpSpPr/>
              <p:nvPr/>
            </p:nvGrpSpPr>
            <p:grpSpPr>
              <a:xfrm>
                <a:off x="8386540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584" name="직선 연결선 583">
                  <a:extLst>
                    <a:ext uri="{FF2B5EF4-FFF2-40B4-BE49-F238E27FC236}">
                      <a16:creationId xmlns:a16="http://schemas.microsoft.com/office/drawing/2014/main" id="{51C3BEC6-AD7A-6862-A7C0-21BBEF0341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직선 연결선 588">
                  <a:extLst>
                    <a:ext uri="{FF2B5EF4-FFF2-40B4-BE49-F238E27FC236}">
                      <a16:creationId xmlns:a16="http://schemas.microsoft.com/office/drawing/2014/main" id="{BC6C9266-00CD-27C1-A6B3-A70D87837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직선 연결선 591">
                  <a:extLst>
                    <a:ext uri="{FF2B5EF4-FFF2-40B4-BE49-F238E27FC236}">
                      <a16:creationId xmlns:a16="http://schemas.microsoft.com/office/drawing/2014/main" id="{59B763FC-CC95-9B31-EAA0-26CCD1E0D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직선 연결선 594">
                  <a:extLst>
                    <a:ext uri="{FF2B5EF4-FFF2-40B4-BE49-F238E27FC236}">
                      <a16:creationId xmlns:a16="http://schemas.microsoft.com/office/drawing/2014/main" id="{CF77287B-6FEF-CD6F-0C45-2F775B3B6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직선 연결선 595">
                  <a:extLst>
                    <a:ext uri="{FF2B5EF4-FFF2-40B4-BE49-F238E27FC236}">
                      <a16:creationId xmlns:a16="http://schemas.microsoft.com/office/drawing/2014/main" id="{47817814-27E5-9F5F-B6ED-53CF5614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직선 연결선 596">
                  <a:extLst>
                    <a:ext uri="{FF2B5EF4-FFF2-40B4-BE49-F238E27FC236}">
                      <a16:creationId xmlns:a16="http://schemas.microsoft.com/office/drawing/2014/main" id="{416B4106-D97C-4EB7-BA47-838DE6CF3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직선 연결선 597">
                  <a:extLst>
                    <a:ext uri="{FF2B5EF4-FFF2-40B4-BE49-F238E27FC236}">
                      <a16:creationId xmlns:a16="http://schemas.microsoft.com/office/drawing/2014/main" id="{C0B7DB5F-9A3A-59DA-BD73-B5995F67C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직선 연결선 599">
                  <a:extLst>
                    <a:ext uri="{FF2B5EF4-FFF2-40B4-BE49-F238E27FC236}">
                      <a16:creationId xmlns:a16="http://schemas.microsoft.com/office/drawing/2014/main" id="{F8616FA3-B188-A90F-21E2-353DB431F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직선 연결선 600">
                  <a:extLst>
                    <a:ext uri="{FF2B5EF4-FFF2-40B4-BE49-F238E27FC236}">
                      <a16:creationId xmlns:a16="http://schemas.microsoft.com/office/drawing/2014/main" id="{E96096C1-1320-5D01-B904-4BECC05F7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8" name="직선 연결선 577">
                <a:extLst>
                  <a:ext uri="{FF2B5EF4-FFF2-40B4-BE49-F238E27FC236}">
                    <a16:creationId xmlns:a16="http://schemas.microsoft.com/office/drawing/2014/main" id="{9C53EBF4-B602-722D-053D-B3E9575E9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직선 연결선 582">
                <a:extLst>
                  <a:ext uri="{FF2B5EF4-FFF2-40B4-BE49-F238E27FC236}">
                    <a16:creationId xmlns:a16="http://schemas.microsoft.com/office/drawing/2014/main" id="{EED77243-D9CE-A020-DF36-3AA5ED23C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66" y="4046146"/>
                <a:ext cx="0" cy="2124746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14F48CC-9593-ED39-F8FA-E7C2E0F56742}"/>
                </a:ext>
              </a:extLst>
            </p:cNvPr>
            <p:cNvGrpSpPr/>
            <p:nvPr/>
          </p:nvGrpSpPr>
          <p:grpSpPr>
            <a:xfrm>
              <a:off x="9826916" y="4046146"/>
              <a:ext cx="8495998" cy="2124746"/>
              <a:chOff x="1186542" y="4046146"/>
              <a:chExt cx="8495998" cy="2124746"/>
            </a:xfrm>
          </p:grpSpPr>
          <p:cxnSp>
            <p:nvCxnSpPr>
              <p:cNvPr id="474" name="직선 연결선 473">
                <a:extLst>
                  <a:ext uri="{FF2B5EF4-FFF2-40B4-BE49-F238E27FC236}">
                    <a16:creationId xmlns:a16="http://schemas.microsoft.com/office/drawing/2014/main" id="{AF30CE41-C7EC-CEE3-C0C3-42021349D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직선 연결선 474">
                <a:extLst>
                  <a:ext uri="{FF2B5EF4-FFF2-40B4-BE49-F238E27FC236}">
                    <a16:creationId xmlns:a16="http://schemas.microsoft.com/office/drawing/2014/main" id="{6C3F3F08-7E52-162D-DBC2-995A7605E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542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직선 연결선 475">
                <a:extLst>
                  <a:ext uri="{FF2B5EF4-FFF2-40B4-BE49-F238E27FC236}">
                    <a16:creationId xmlns:a16="http://schemas.microsoft.com/office/drawing/2014/main" id="{9F68DD8E-0985-1FAC-DB97-98BDD9231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직선 연결선 476">
                <a:extLst>
                  <a:ext uri="{FF2B5EF4-FFF2-40B4-BE49-F238E27FC236}">
                    <a16:creationId xmlns:a16="http://schemas.microsoft.com/office/drawing/2014/main" id="{561803C6-0081-B6F2-613C-D3A3739CD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41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직선 연결선 477">
                <a:extLst>
                  <a:ext uri="{FF2B5EF4-FFF2-40B4-BE49-F238E27FC236}">
                    <a16:creationId xmlns:a16="http://schemas.microsoft.com/office/drawing/2014/main" id="{44890827-7952-A68A-41CE-DF2C5365E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9" name="그룹 478">
                <a:extLst>
                  <a:ext uri="{FF2B5EF4-FFF2-40B4-BE49-F238E27FC236}">
                    <a16:creationId xmlns:a16="http://schemas.microsoft.com/office/drawing/2014/main" id="{F1429DDF-9D3B-24FD-E192-A60B980B334E}"/>
                  </a:ext>
                </a:extLst>
              </p:cNvPr>
              <p:cNvGrpSpPr/>
              <p:nvPr/>
            </p:nvGrpSpPr>
            <p:grpSpPr>
              <a:xfrm>
                <a:off x="1186542" y="4046146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1517" name="직선 연결선 1516">
                  <a:extLst>
                    <a:ext uri="{FF2B5EF4-FFF2-40B4-BE49-F238E27FC236}">
                      <a16:creationId xmlns:a16="http://schemas.microsoft.com/office/drawing/2014/main" id="{5A661F90-723C-24EB-A76C-C6E0887FC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8" name="직선 연결선 1517">
                  <a:extLst>
                    <a:ext uri="{FF2B5EF4-FFF2-40B4-BE49-F238E27FC236}">
                      <a16:creationId xmlns:a16="http://schemas.microsoft.com/office/drawing/2014/main" id="{36BC41CE-E43D-B92F-06B6-0F7D04C23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9" name="직선 연결선 1518">
                  <a:extLst>
                    <a:ext uri="{FF2B5EF4-FFF2-40B4-BE49-F238E27FC236}">
                      <a16:creationId xmlns:a16="http://schemas.microsoft.com/office/drawing/2014/main" id="{7547621D-6C13-D23C-6C01-2408C8142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0" name="직선 연결선 1519">
                  <a:extLst>
                    <a:ext uri="{FF2B5EF4-FFF2-40B4-BE49-F238E27FC236}">
                      <a16:creationId xmlns:a16="http://schemas.microsoft.com/office/drawing/2014/main" id="{DC3A6194-5643-C290-184B-78280E57DA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1" name="직선 연결선 1520">
                  <a:extLst>
                    <a:ext uri="{FF2B5EF4-FFF2-40B4-BE49-F238E27FC236}">
                      <a16:creationId xmlns:a16="http://schemas.microsoft.com/office/drawing/2014/main" id="{B56CEF84-F2EC-DC57-81BC-D198755038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2" name="직선 연결선 1521">
                  <a:extLst>
                    <a:ext uri="{FF2B5EF4-FFF2-40B4-BE49-F238E27FC236}">
                      <a16:creationId xmlns:a16="http://schemas.microsoft.com/office/drawing/2014/main" id="{46282A06-FA5E-5198-2211-2E6657136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3" name="직선 연결선 1522">
                  <a:extLst>
                    <a:ext uri="{FF2B5EF4-FFF2-40B4-BE49-F238E27FC236}">
                      <a16:creationId xmlns:a16="http://schemas.microsoft.com/office/drawing/2014/main" id="{D5E3F7F5-F210-6955-9B59-66A2C04CA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4" name="직선 연결선 1523">
                  <a:extLst>
                    <a:ext uri="{FF2B5EF4-FFF2-40B4-BE49-F238E27FC236}">
                      <a16:creationId xmlns:a16="http://schemas.microsoft.com/office/drawing/2014/main" id="{297BB7E7-0AEB-4786-DCBA-598A20186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5" name="직선 연결선 1524">
                  <a:extLst>
                    <a:ext uri="{FF2B5EF4-FFF2-40B4-BE49-F238E27FC236}">
                      <a16:creationId xmlns:a16="http://schemas.microsoft.com/office/drawing/2014/main" id="{353F835D-2463-82B4-1877-0017ED28B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0" name="그룹 479">
                <a:extLst>
                  <a:ext uri="{FF2B5EF4-FFF2-40B4-BE49-F238E27FC236}">
                    <a16:creationId xmlns:a16="http://schemas.microsoft.com/office/drawing/2014/main" id="{935C9C2B-E2A0-C044-D465-FD8CC03D9EED}"/>
                  </a:ext>
                </a:extLst>
              </p:cNvPr>
              <p:cNvGrpSpPr/>
              <p:nvPr/>
            </p:nvGrpSpPr>
            <p:grpSpPr>
              <a:xfrm>
                <a:off x="262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508" name="직선 연결선 1507">
                  <a:extLst>
                    <a:ext uri="{FF2B5EF4-FFF2-40B4-BE49-F238E27FC236}">
                      <a16:creationId xmlns:a16="http://schemas.microsoft.com/office/drawing/2014/main" id="{DA2042D5-DD72-9CB6-5049-5A40BFBBD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9" name="직선 연결선 1508">
                  <a:extLst>
                    <a:ext uri="{FF2B5EF4-FFF2-40B4-BE49-F238E27FC236}">
                      <a16:creationId xmlns:a16="http://schemas.microsoft.com/office/drawing/2014/main" id="{9CBBD00C-BF9D-F035-3FBD-ACB9CAF9F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0" name="직선 연결선 1509">
                  <a:extLst>
                    <a:ext uri="{FF2B5EF4-FFF2-40B4-BE49-F238E27FC236}">
                      <a16:creationId xmlns:a16="http://schemas.microsoft.com/office/drawing/2014/main" id="{FC2DFBF5-2F24-092D-B710-56D5BD34E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1" name="직선 연결선 1510">
                  <a:extLst>
                    <a:ext uri="{FF2B5EF4-FFF2-40B4-BE49-F238E27FC236}">
                      <a16:creationId xmlns:a16="http://schemas.microsoft.com/office/drawing/2014/main" id="{BB8B21EB-0B03-ABAD-8452-AF7A4686B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2" name="직선 연결선 1511">
                  <a:extLst>
                    <a:ext uri="{FF2B5EF4-FFF2-40B4-BE49-F238E27FC236}">
                      <a16:creationId xmlns:a16="http://schemas.microsoft.com/office/drawing/2014/main" id="{FFCEB5E0-C327-1BC0-BE49-EBA78F7222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3" name="직선 연결선 1512">
                  <a:extLst>
                    <a:ext uri="{FF2B5EF4-FFF2-40B4-BE49-F238E27FC236}">
                      <a16:creationId xmlns:a16="http://schemas.microsoft.com/office/drawing/2014/main" id="{E24C0105-B212-8B2F-B1DA-812D7920A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4" name="직선 연결선 1513">
                  <a:extLst>
                    <a:ext uri="{FF2B5EF4-FFF2-40B4-BE49-F238E27FC236}">
                      <a16:creationId xmlns:a16="http://schemas.microsoft.com/office/drawing/2014/main" id="{05C3E731-23CB-1184-3F9C-727AF8EF1F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5" name="직선 연결선 1514">
                  <a:extLst>
                    <a:ext uri="{FF2B5EF4-FFF2-40B4-BE49-F238E27FC236}">
                      <a16:creationId xmlns:a16="http://schemas.microsoft.com/office/drawing/2014/main" id="{EFC0C184-3DDC-3A44-00F9-30F477E26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6" name="직선 연결선 1515">
                  <a:extLst>
                    <a:ext uri="{FF2B5EF4-FFF2-40B4-BE49-F238E27FC236}">
                      <a16:creationId xmlns:a16="http://schemas.microsoft.com/office/drawing/2014/main" id="{7A18D4B7-0C71-D7DD-EE5C-3BC45BF93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1" name="그룹 480">
                <a:extLst>
                  <a:ext uri="{FF2B5EF4-FFF2-40B4-BE49-F238E27FC236}">
                    <a16:creationId xmlns:a16="http://schemas.microsoft.com/office/drawing/2014/main" id="{BC3CA44F-A169-CBEC-02CD-F50F236137D9}"/>
                  </a:ext>
                </a:extLst>
              </p:cNvPr>
              <p:cNvGrpSpPr/>
              <p:nvPr/>
            </p:nvGrpSpPr>
            <p:grpSpPr>
              <a:xfrm>
                <a:off x="406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499" name="직선 연결선 1498">
                  <a:extLst>
                    <a:ext uri="{FF2B5EF4-FFF2-40B4-BE49-F238E27FC236}">
                      <a16:creationId xmlns:a16="http://schemas.microsoft.com/office/drawing/2014/main" id="{42958810-BCED-C613-B2D5-CBB336E7C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0" name="직선 연결선 1499">
                  <a:extLst>
                    <a:ext uri="{FF2B5EF4-FFF2-40B4-BE49-F238E27FC236}">
                      <a16:creationId xmlns:a16="http://schemas.microsoft.com/office/drawing/2014/main" id="{3134F156-1B1D-E584-5186-8214B53EC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1" name="직선 연결선 1500">
                  <a:extLst>
                    <a:ext uri="{FF2B5EF4-FFF2-40B4-BE49-F238E27FC236}">
                      <a16:creationId xmlns:a16="http://schemas.microsoft.com/office/drawing/2014/main" id="{1B837479-02E0-D369-B1AE-D5357EB22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2" name="직선 연결선 1501">
                  <a:extLst>
                    <a:ext uri="{FF2B5EF4-FFF2-40B4-BE49-F238E27FC236}">
                      <a16:creationId xmlns:a16="http://schemas.microsoft.com/office/drawing/2014/main" id="{2ED05CD7-883E-8415-D39D-D1A44DFEF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3" name="직선 연결선 1502">
                  <a:extLst>
                    <a:ext uri="{FF2B5EF4-FFF2-40B4-BE49-F238E27FC236}">
                      <a16:creationId xmlns:a16="http://schemas.microsoft.com/office/drawing/2014/main" id="{7221A6C7-9D1A-22ED-CC84-908ED67A58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4" name="직선 연결선 1503">
                  <a:extLst>
                    <a:ext uri="{FF2B5EF4-FFF2-40B4-BE49-F238E27FC236}">
                      <a16:creationId xmlns:a16="http://schemas.microsoft.com/office/drawing/2014/main" id="{722AE464-A9A4-7422-4030-60AF0C884A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5" name="직선 연결선 1504">
                  <a:extLst>
                    <a:ext uri="{FF2B5EF4-FFF2-40B4-BE49-F238E27FC236}">
                      <a16:creationId xmlns:a16="http://schemas.microsoft.com/office/drawing/2014/main" id="{EA4B983D-5E75-BA5E-7442-1F569C801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6" name="직선 연결선 1505">
                  <a:extLst>
                    <a:ext uri="{FF2B5EF4-FFF2-40B4-BE49-F238E27FC236}">
                      <a16:creationId xmlns:a16="http://schemas.microsoft.com/office/drawing/2014/main" id="{DEC72B9E-44AD-67C3-4EA3-F0E148B3C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7" name="직선 연결선 1506">
                  <a:extLst>
                    <a:ext uri="{FF2B5EF4-FFF2-40B4-BE49-F238E27FC236}">
                      <a16:creationId xmlns:a16="http://schemas.microsoft.com/office/drawing/2014/main" id="{65E2563E-CA1F-3738-1FF9-A8F62C8C6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E3227890-9435-A8CD-8887-99E1B3408953}"/>
                  </a:ext>
                </a:extLst>
              </p:cNvPr>
              <p:cNvGrpSpPr/>
              <p:nvPr/>
            </p:nvGrpSpPr>
            <p:grpSpPr>
              <a:xfrm>
                <a:off x="5506541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1489" name="직선 연결선 1488">
                  <a:extLst>
                    <a:ext uri="{FF2B5EF4-FFF2-40B4-BE49-F238E27FC236}">
                      <a16:creationId xmlns:a16="http://schemas.microsoft.com/office/drawing/2014/main" id="{A4DD892F-08F1-C058-3415-F9B9B40AF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1" name="직선 연결선 1490">
                  <a:extLst>
                    <a:ext uri="{FF2B5EF4-FFF2-40B4-BE49-F238E27FC236}">
                      <a16:creationId xmlns:a16="http://schemas.microsoft.com/office/drawing/2014/main" id="{348A653F-5E9E-26C1-DA8C-AB1B92A57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2" name="직선 연결선 1491">
                  <a:extLst>
                    <a:ext uri="{FF2B5EF4-FFF2-40B4-BE49-F238E27FC236}">
                      <a16:creationId xmlns:a16="http://schemas.microsoft.com/office/drawing/2014/main" id="{BD6D07CB-67CC-238A-36BD-E6542BE5E3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3" name="직선 연결선 1492">
                  <a:extLst>
                    <a:ext uri="{FF2B5EF4-FFF2-40B4-BE49-F238E27FC236}">
                      <a16:creationId xmlns:a16="http://schemas.microsoft.com/office/drawing/2014/main" id="{A799E8CE-270E-E3E4-9B33-E05553E465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4" name="직선 연결선 1493">
                  <a:extLst>
                    <a:ext uri="{FF2B5EF4-FFF2-40B4-BE49-F238E27FC236}">
                      <a16:creationId xmlns:a16="http://schemas.microsoft.com/office/drawing/2014/main" id="{A06C10F7-C31D-358D-FA3E-A79706A501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5" name="직선 연결선 1494">
                  <a:extLst>
                    <a:ext uri="{FF2B5EF4-FFF2-40B4-BE49-F238E27FC236}">
                      <a16:creationId xmlns:a16="http://schemas.microsoft.com/office/drawing/2014/main" id="{F1403A72-4953-C8A0-2B4C-BFDA79E17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6" name="직선 연결선 1495">
                  <a:extLst>
                    <a:ext uri="{FF2B5EF4-FFF2-40B4-BE49-F238E27FC236}">
                      <a16:creationId xmlns:a16="http://schemas.microsoft.com/office/drawing/2014/main" id="{FB2EF688-220B-FEB5-48C0-C1933FC9D5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7" name="직선 연결선 1496">
                  <a:extLst>
                    <a:ext uri="{FF2B5EF4-FFF2-40B4-BE49-F238E27FC236}">
                      <a16:creationId xmlns:a16="http://schemas.microsoft.com/office/drawing/2014/main" id="{7E89FE15-CB9F-6D89-6273-6509E7134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8" name="직선 연결선 1497">
                  <a:extLst>
                    <a:ext uri="{FF2B5EF4-FFF2-40B4-BE49-F238E27FC236}">
                      <a16:creationId xmlns:a16="http://schemas.microsoft.com/office/drawing/2014/main" id="{C1BF48F1-4D8F-1D72-D2D4-624F44527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3" name="그룹 482">
                <a:extLst>
                  <a:ext uri="{FF2B5EF4-FFF2-40B4-BE49-F238E27FC236}">
                    <a16:creationId xmlns:a16="http://schemas.microsoft.com/office/drawing/2014/main" id="{DF5083D3-86CF-EBAE-B269-7397C31418DE}"/>
                  </a:ext>
                </a:extLst>
              </p:cNvPr>
              <p:cNvGrpSpPr/>
              <p:nvPr/>
            </p:nvGrpSpPr>
            <p:grpSpPr>
              <a:xfrm>
                <a:off x="6946542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500" name="직선 연결선 499">
                  <a:extLst>
                    <a:ext uri="{FF2B5EF4-FFF2-40B4-BE49-F238E27FC236}">
                      <a16:creationId xmlns:a16="http://schemas.microsoft.com/office/drawing/2014/main" id="{55764313-F4B1-6A44-7638-5504DE3FD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직선 연결선 500">
                  <a:extLst>
                    <a:ext uri="{FF2B5EF4-FFF2-40B4-BE49-F238E27FC236}">
                      <a16:creationId xmlns:a16="http://schemas.microsoft.com/office/drawing/2014/main" id="{2B37C35A-4CF9-25F4-C849-2652A7610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직선 연결선 501">
                  <a:extLst>
                    <a:ext uri="{FF2B5EF4-FFF2-40B4-BE49-F238E27FC236}">
                      <a16:creationId xmlns:a16="http://schemas.microsoft.com/office/drawing/2014/main" id="{086E504F-7A95-7EE9-CFB5-0E432824E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직선 연결선 502">
                  <a:extLst>
                    <a:ext uri="{FF2B5EF4-FFF2-40B4-BE49-F238E27FC236}">
                      <a16:creationId xmlns:a16="http://schemas.microsoft.com/office/drawing/2014/main" id="{A596A77C-1AAD-7BD8-C2FE-861746611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직선 연결선 503">
                  <a:extLst>
                    <a:ext uri="{FF2B5EF4-FFF2-40B4-BE49-F238E27FC236}">
                      <a16:creationId xmlns:a16="http://schemas.microsoft.com/office/drawing/2014/main" id="{37D5D2DB-7491-A81A-37B1-4F98E0B3F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7FFCFB4-83A2-1D82-C75C-82CCEC62C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직선 연결선 507">
                  <a:extLst>
                    <a:ext uri="{FF2B5EF4-FFF2-40B4-BE49-F238E27FC236}">
                      <a16:creationId xmlns:a16="http://schemas.microsoft.com/office/drawing/2014/main" id="{1509D9C9-10D3-CC69-3925-8FD96677F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07050166-03C5-A787-1765-17E99905E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8" name="직선 연결선 1487">
                  <a:extLst>
                    <a:ext uri="{FF2B5EF4-FFF2-40B4-BE49-F238E27FC236}">
                      <a16:creationId xmlns:a16="http://schemas.microsoft.com/office/drawing/2014/main" id="{CE9DC7CE-A5B1-EE8D-78B4-CE8F19B588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4" name="그룹 483">
                <a:extLst>
                  <a:ext uri="{FF2B5EF4-FFF2-40B4-BE49-F238E27FC236}">
                    <a16:creationId xmlns:a16="http://schemas.microsoft.com/office/drawing/2014/main" id="{0AD371E5-A3FD-75E6-C299-9AF0A1E7DDB1}"/>
                  </a:ext>
                </a:extLst>
              </p:cNvPr>
              <p:cNvGrpSpPr/>
              <p:nvPr/>
            </p:nvGrpSpPr>
            <p:grpSpPr>
              <a:xfrm>
                <a:off x="8386540" y="4046146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486" name="직선 연결선 485">
                  <a:extLst>
                    <a:ext uri="{FF2B5EF4-FFF2-40B4-BE49-F238E27FC236}">
                      <a16:creationId xmlns:a16="http://schemas.microsoft.com/office/drawing/2014/main" id="{B4B14BF2-4525-0336-AEDB-8763CF01E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직선 연결선 486">
                  <a:extLst>
                    <a:ext uri="{FF2B5EF4-FFF2-40B4-BE49-F238E27FC236}">
                      <a16:creationId xmlns:a16="http://schemas.microsoft.com/office/drawing/2014/main" id="{4AE62445-FB95-81C1-BF27-65ED1731F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직선 연결선 487">
                  <a:extLst>
                    <a:ext uri="{FF2B5EF4-FFF2-40B4-BE49-F238E27FC236}">
                      <a16:creationId xmlns:a16="http://schemas.microsoft.com/office/drawing/2014/main" id="{A833FF63-70E1-27E9-4F18-8A1D6271D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직선 연결선 488">
                  <a:extLst>
                    <a:ext uri="{FF2B5EF4-FFF2-40B4-BE49-F238E27FC236}">
                      <a16:creationId xmlns:a16="http://schemas.microsoft.com/office/drawing/2014/main" id="{5A966C3A-A097-A6CA-4CC9-647F96613E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직선 연결선 489">
                  <a:extLst>
                    <a:ext uri="{FF2B5EF4-FFF2-40B4-BE49-F238E27FC236}">
                      <a16:creationId xmlns:a16="http://schemas.microsoft.com/office/drawing/2014/main" id="{CC433A65-CF99-1254-2487-56F10B100F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직선 연결선 490">
                  <a:extLst>
                    <a:ext uri="{FF2B5EF4-FFF2-40B4-BE49-F238E27FC236}">
                      <a16:creationId xmlns:a16="http://schemas.microsoft.com/office/drawing/2014/main" id="{57486DF0-A17A-4576-0878-FBC4DDA63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직선 연결선 491">
                  <a:extLst>
                    <a:ext uri="{FF2B5EF4-FFF2-40B4-BE49-F238E27FC236}">
                      <a16:creationId xmlns:a16="http://schemas.microsoft.com/office/drawing/2014/main" id="{96FA5210-EC90-427F-EF2C-45420CFA3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직선 연결선 492">
                  <a:extLst>
                    <a:ext uri="{FF2B5EF4-FFF2-40B4-BE49-F238E27FC236}">
                      <a16:creationId xmlns:a16="http://schemas.microsoft.com/office/drawing/2014/main" id="{416B36CE-B6E1-59D0-16B4-3CB6D8A86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직선 연결선 493">
                  <a:extLst>
                    <a:ext uri="{FF2B5EF4-FFF2-40B4-BE49-F238E27FC236}">
                      <a16:creationId xmlns:a16="http://schemas.microsoft.com/office/drawing/2014/main" id="{8D106B6B-2FF6-1465-3BCA-2C7AFCD0F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7D19AB15-89B9-D19A-8AED-C11FB2DD0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2540" y="4046146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07DA8C6-F1B0-C553-11FC-7D4A1423F27C}"/>
                </a:ext>
              </a:extLst>
            </p:cNvPr>
            <p:cNvGrpSpPr/>
            <p:nvPr/>
          </p:nvGrpSpPr>
          <p:grpSpPr>
            <a:xfrm>
              <a:off x="18467289" y="4046146"/>
              <a:ext cx="4175999" cy="2124746"/>
              <a:chOff x="18467289" y="5108519"/>
              <a:chExt cx="4175999" cy="2124746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A24E60A-6DD1-E755-38C0-A3DB2DDC1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43288" y="5108519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356823A-EC48-9A54-8D5C-D367E27F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63289" y="5108519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A3B57EE-977A-DAE2-F040-C9D8EE68B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03288" y="5108519"/>
                <a:ext cx="0" cy="2124746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B931E39-28E1-EDF4-CEDC-CDF1EDBE6374}"/>
                  </a:ext>
                </a:extLst>
              </p:cNvPr>
              <p:cNvGrpSpPr/>
              <p:nvPr/>
            </p:nvGrpSpPr>
            <p:grpSpPr>
              <a:xfrm>
                <a:off x="18467289" y="5108519"/>
                <a:ext cx="1152000" cy="2124746"/>
                <a:chOff x="1200793" y="1061414"/>
                <a:chExt cx="576000" cy="2091600"/>
              </a:xfrm>
            </p:grpSpPr>
            <p:cxnSp>
              <p:nvCxnSpPr>
                <p:cNvPr id="465" name="직선 연결선 464">
                  <a:extLst>
                    <a:ext uri="{FF2B5EF4-FFF2-40B4-BE49-F238E27FC236}">
                      <a16:creationId xmlns:a16="http://schemas.microsoft.com/office/drawing/2014/main" id="{3A2D9319-CB14-BFBC-A3C3-49E48BD86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직선 연결선 465">
                  <a:extLst>
                    <a:ext uri="{FF2B5EF4-FFF2-40B4-BE49-F238E27FC236}">
                      <a16:creationId xmlns:a16="http://schemas.microsoft.com/office/drawing/2014/main" id="{CDEA54BB-25DF-4F64-8A30-A9E4AC38D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직선 연결선 466">
                  <a:extLst>
                    <a:ext uri="{FF2B5EF4-FFF2-40B4-BE49-F238E27FC236}">
                      <a16:creationId xmlns:a16="http://schemas.microsoft.com/office/drawing/2014/main" id="{AB15A8F4-210F-6DB5-75A1-807B16AD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직선 연결선 467">
                  <a:extLst>
                    <a:ext uri="{FF2B5EF4-FFF2-40B4-BE49-F238E27FC236}">
                      <a16:creationId xmlns:a16="http://schemas.microsoft.com/office/drawing/2014/main" id="{A79F8D96-3DF6-33D0-D3C2-16E60DBBD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직선 연결선 468">
                  <a:extLst>
                    <a:ext uri="{FF2B5EF4-FFF2-40B4-BE49-F238E27FC236}">
                      <a16:creationId xmlns:a16="http://schemas.microsoft.com/office/drawing/2014/main" id="{4D2D44A9-98B5-D691-D20C-D134F5336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직선 연결선 469">
                  <a:extLst>
                    <a:ext uri="{FF2B5EF4-FFF2-40B4-BE49-F238E27FC236}">
                      <a16:creationId xmlns:a16="http://schemas.microsoft.com/office/drawing/2014/main" id="{A43A4982-B5CF-4E9A-A5C9-A07CC6A14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직선 연결선 470">
                  <a:extLst>
                    <a:ext uri="{FF2B5EF4-FFF2-40B4-BE49-F238E27FC236}">
                      <a16:creationId xmlns:a16="http://schemas.microsoft.com/office/drawing/2014/main" id="{189CA5C2-DA73-A72A-C9E2-187753836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직선 연결선 471">
                  <a:extLst>
                    <a:ext uri="{FF2B5EF4-FFF2-40B4-BE49-F238E27FC236}">
                      <a16:creationId xmlns:a16="http://schemas.microsoft.com/office/drawing/2014/main" id="{552E0B49-74C9-8838-61D4-C6758F33C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직선 연결선 472">
                  <a:extLst>
                    <a:ext uri="{FF2B5EF4-FFF2-40B4-BE49-F238E27FC236}">
                      <a16:creationId xmlns:a16="http://schemas.microsoft.com/office/drawing/2014/main" id="{B0B966EB-FCE8-1F2C-54C9-D2AD78833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38DD0CA4-E239-4637-B5A9-28F0F818AA72}"/>
                  </a:ext>
                </a:extLst>
              </p:cNvPr>
              <p:cNvGrpSpPr/>
              <p:nvPr/>
            </p:nvGrpSpPr>
            <p:grpSpPr>
              <a:xfrm>
                <a:off x="19907289" y="5108519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456" name="직선 연결선 455">
                  <a:extLst>
                    <a:ext uri="{FF2B5EF4-FFF2-40B4-BE49-F238E27FC236}">
                      <a16:creationId xmlns:a16="http://schemas.microsoft.com/office/drawing/2014/main" id="{E313E220-000B-3D39-8B4F-7B2B3F57A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직선 연결선 456">
                  <a:extLst>
                    <a:ext uri="{FF2B5EF4-FFF2-40B4-BE49-F238E27FC236}">
                      <a16:creationId xmlns:a16="http://schemas.microsoft.com/office/drawing/2014/main" id="{48266224-1C08-5AE4-393E-CC9F1FBF1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직선 연결선 457">
                  <a:extLst>
                    <a:ext uri="{FF2B5EF4-FFF2-40B4-BE49-F238E27FC236}">
                      <a16:creationId xmlns:a16="http://schemas.microsoft.com/office/drawing/2014/main" id="{C026A0B4-CBF4-4781-D55F-D06A60710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직선 연결선 458">
                  <a:extLst>
                    <a:ext uri="{FF2B5EF4-FFF2-40B4-BE49-F238E27FC236}">
                      <a16:creationId xmlns:a16="http://schemas.microsoft.com/office/drawing/2014/main" id="{27B4A5B4-7D49-89C9-6C5D-51A53A47B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직선 연결선 459">
                  <a:extLst>
                    <a:ext uri="{FF2B5EF4-FFF2-40B4-BE49-F238E27FC236}">
                      <a16:creationId xmlns:a16="http://schemas.microsoft.com/office/drawing/2014/main" id="{FE97584B-FFB3-E7FA-8856-4B55A8A4B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직선 연결선 460">
                  <a:extLst>
                    <a:ext uri="{FF2B5EF4-FFF2-40B4-BE49-F238E27FC236}">
                      <a16:creationId xmlns:a16="http://schemas.microsoft.com/office/drawing/2014/main" id="{55D34153-B260-8999-7BAD-346D2209C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직선 연결선 461">
                  <a:extLst>
                    <a:ext uri="{FF2B5EF4-FFF2-40B4-BE49-F238E27FC236}">
                      <a16:creationId xmlns:a16="http://schemas.microsoft.com/office/drawing/2014/main" id="{9A01421C-61DB-602A-6F59-216A5A8FF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직선 연결선 462">
                  <a:extLst>
                    <a:ext uri="{FF2B5EF4-FFF2-40B4-BE49-F238E27FC236}">
                      <a16:creationId xmlns:a16="http://schemas.microsoft.com/office/drawing/2014/main" id="{52D1D520-0070-E04A-1DFC-71ED0AE50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직선 연결선 463">
                  <a:extLst>
                    <a:ext uri="{FF2B5EF4-FFF2-40B4-BE49-F238E27FC236}">
                      <a16:creationId xmlns:a16="http://schemas.microsoft.com/office/drawing/2014/main" id="{6430AC82-A2A8-B825-07D1-0FEF724F8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67A2D39-A43E-D9CF-185F-8BD0E0F5D7FA}"/>
                  </a:ext>
                </a:extLst>
              </p:cNvPr>
              <p:cNvGrpSpPr/>
              <p:nvPr/>
            </p:nvGrpSpPr>
            <p:grpSpPr>
              <a:xfrm>
                <a:off x="21347288" y="5108519"/>
                <a:ext cx="1152000" cy="2124746"/>
                <a:chOff x="1914025" y="1061414"/>
                <a:chExt cx="576000" cy="20916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5C55E615-1933-899F-86FC-37CBB44A1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직선 연결선 447">
                  <a:extLst>
                    <a:ext uri="{FF2B5EF4-FFF2-40B4-BE49-F238E27FC236}">
                      <a16:creationId xmlns:a16="http://schemas.microsoft.com/office/drawing/2014/main" id="{C41B797D-A34F-7288-E669-604A5F45B0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직선 연결선 448">
                  <a:extLst>
                    <a:ext uri="{FF2B5EF4-FFF2-40B4-BE49-F238E27FC236}">
                      <a16:creationId xmlns:a16="http://schemas.microsoft.com/office/drawing/2014/main" id="{BA1945BB-4719-FB3C-9506-4F71C2912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직선 연결선 449">
                  <a:extLst>
                    <a:ext uri="{FF2B5EF4-FFF2-40B4-BE49-F238E27FC236}">
                      <a16:creationId xmlns:a16="http://schemas.microsoft.com/office/drawing/2014/main" id="{18CE627C-4691-13DE-ADBC-AE5F083023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직선 연결선 450">
                  <a:extLst>
                    <a:ext uri="{FF2B5EF4-FFF2-40B4-BE49-F238E27FC236}">
                      <a16:creationId xmlns:a16="http://schemas.microsoft.com/office/drawing/2014/main" id="{2BA12B37-B55E-605F-8691-126D902E6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직선 연결선 451">
                  <a:extLst>
                    <a:ext uri="{FF2B5EF4-FFF2-40B4-BE49-F238E27FC236}">
                      <a16:creationId xmlns:a16="http://schemas.microsoft.com/office/drawing/2014/main" id="{8BB2C207-050A-565E-B8DC-B2ED43BA7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0462A88-1E29-ADCE-6250-1F4F3F39D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직선 연결선 453">
                  <a:extLst>
                    <a:ext uri="{FF2B5EF4-FFF2-40B4-BE49-F238E27FC236}">
                      <a16:creationId xmlns:a16="http://schemas.microsoft.com/office/drawing/2014/main" id="{DA9ADFEE-4740-D544-BF24-C2BCB096F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직선 연결선 454">
                  <a:extLst>
                    <a:ext uri="{FF2B5EF4-FFF2-40B4-BE49-F238E27FC236}">
                      <a16:creationId xmlns:a16="http://schemas.microsoft.com/office/drawing/2014/main" id="{5C8CA27E-162D-5729-4A9E-F538184ABA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43" name="그룹 1142">
            <a:extLst>
              <a:ext uri="{FF2B5EF4-FFF2-40B4-BE49-F238E27FC236}">
                <a16:creationId xmlns:a16="http://schemas.microsoft.com/office/drawing/2014/main" id="{F97D9F05-DB00-77A3-4AFE-81B7EAA69AEF}"/>
              </a:ext>
            </a:extLst>
          </p:cNvPr>
          <p:cNvGrpSpPr/>
          <p:nvPr/>
        </p:nvGrpSpPr>
        <p:grpSpPr>
          <a:xfrm>
            <a:off x="211243" y="2272862"/>
            <a:ext cx="807731" cy="485171"/>
            <a:chOff x="211243" y="2178189"/>
            <a:chExt cx="807731" cy="485171"/>
          </a:xfrm>
        </p:grpSpPr>
        <p:sp>
          <p:nvSpPr>
            <p:cNvPr id="1144" name="자유형: 도형 1143">
              <a:extLst>
                <a:ext uri="{FF2B5EF4-FFF2-40B4-BE49-F238E27FC236}">
                  <a16:creationId xmlns:a16="http://schemas.microsoft.com/office/drawing/2014/main" id="{DB729952-0CFD-927E-C4A2-5F44A6584CF0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066515BB-2C07-C80A-909F-6DF34A0CDFE9}"/>
                </a:ext>
              </a:extLst>
            </p:cNvPr>
            <p:cNvSpPr txBox="1"/>
            <p:nvPr/>
          </p:nvSpPr>
          <p:spPr>
            <a:xfrm>
              <a:off x="211243" y="2351527"/>
              <a:ext cx="39009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9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146" name="그룹 1145">
            <a:extLst>
              <a:ext uri="{FF2B5EF4-FFF2-40B4-BE49-F238E27FC236}">
                <a16:creationId xmlns:a16="http://schemas.microsoft.com/office/drawing/2014/main" id="{5976C758-4CAC-4C90-EF4D-1B5CE395AC54}"/>
              </a:ext>
            </a:extLst>
          </p:cNvPr>
          <p:cNvGrpSpPr/>
          <p:nvPr/>
        </p:nvGrpSpPr>
        <p:grpSpPr>
          <a:xfrm>
            <a:off x="211614" y="1768951"/>
            <a:ext cx="807360" cy="485171"/>
            <a:chOff x="211614" y="1681660"/>
            <a:chExt cx="807360" cy="485171"/>
          </a:xfrm>
        </p:grpSpPr>
        <p:sp>
          <p:nvSpPr>
            <p:cNvPr id="1147" name="자유형: 도형 1146">
              <a:extLst>
                <a:ext uri="{FF2B5EF4-FFF2-40B4-BE49-F238E27FC236}">
                  <a16:creationId xmlns:a16="http://schemas.microsoft.com/office/drawing/2014/main" id="{17F4AA2E-2816-6BFE-968F-6737464A9E97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BF4E7EB0-D9CC-055D-2720-8B9DB1610685}"/>
                </a:ext>
              </a:extLst>
            </p:cNvPr>
            <p:cNvSpPr txBox="1"/>
            <p:nvPr/>
          </p:nvSpPr>
          <p:spPr>
            <a:xfrm>
              <a:off x="211614" y="1721591"/>
              <a:ext cx="284300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9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49" name="TextBox 1148">
              <a:extLst>
                <a:ext uri="{FF2B5EF4-FFF2-40B4-BE49-F238E27FC236}">
                  <a16:creationId xmlns:a16="http://schemas.microsoft.com/office/drawing/2014/main" id="{7C2BDC49-1A51-ED44-55DD-D1CDE7C4B610}"/>
                </a:ext>
              </a:extLst>
            </p:cNvPr>
            <p:cNvSpPr txBox="1"/>
            <p:nvPr/>
          </p:nvSpPr>
          <p:spPr>
            <a:xfrm>
              <a:off x="211614" y="1981411"/>
              <a:ext cx="685050" cy="107722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7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3B2D88A6-60AB-D241-1D9F-52CCE868FF8E}"/>
              </a:ext>
            </a:extLst>
          </p:cNvPr>
          <p:cNvGrpSpPr/>
          <p:nvPr/>
        </p:nvGrpSpPr>
        <p:grpSpPr>
          <a:xfrm>
            <a:off x="211614" y="2776905"/>
            <a:ext cx="807360" cy="233216"/>
            <a:chOff x="211614" y="2682797"/>
            <a:chExt cx="807360" cy="233216"/>
          </a:xfrm>
        </p:grpSpPr>
        <p:sp>
          <p:nvSpPr>
            <p:cNvPr id="1151" name="사각형: 둥근 모서리 1150">
              <a:extLst>
                <a:ext uri="{FF2B5EF4-FFF2-40B4-BE49-F238E27FC236}">
                  <a16:creationId xmlns:a16="http://schemas.microsoft.com/office/drawing/2014/main" id="{60F45A7B-8686-BDEC-CE75-0E1DDD825340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83BE4777-6688-590A-B2E7-6034F4A484DF}"/>
                </a:ext>
              </a:extLst>
            </p:cNvPr>
            <p:cNvSpPr txBox="1"/>
            <p:nvPr/>
          </p:nvSpPr>
          <p:spPr>
            <a:xfrm>
              <a:off x="211614" y="2730156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9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DAFA8C16-36DE-B1FA-FFB3-B4F66975F622}"/>
              </a:ext>
            </a:extLst>
          </p:cNvPr>
          <p:cNvGrpSpPr/>
          <p:nvPr/>
        </p:nvGrpSpPr>
        <p:grpSpPr>
          <a:xfrm>
            <a:off x="211614" y="3280815"/>
            <a:ext cx="807360" cy="233216"/>
            <a:chOff x="211614" y="2934011"/>
            <a:chExt cx="807360" cy="233216"/>
          </a:xfrm>
        </p:grpSpPr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8DA8ABAF-2572-13BF-9655-69ECF90FDFE9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2017F58-CB52-B96B-A057-962C841D1850}"/>
                </a:ext>
              </a:extLst>
            </p:cNvPr>
            <p:cNvSpPr txBox="1"/>
            <p:nvPr/>
          </p:nvSpPr>
          <p:spPr>
            <a:xfrm>
              <a:off x="211614" y="2981369"/>
              <a:ext cx="646578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9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9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849CF95B-2FCE-1106-B6CA-DFADF7A1180D}"/>
              </a:ext>
            </a:extLst>
          </p:cNvPr>
          <p:cNvGrpSpPr/>
          <p:nvPr/>
        </p:nvGrpSpPr>
        <p:grpSpPr>
          <a:xfrm>
            <a:off x="211614" y="3028860"/>
            <a:ext cx="807360" cy="233216"/>
            <a:chOff x="211614" y="2934011"/>
            <a:chExt cx="807360" cy="233216"/>
          </a:xfrm>
        </p:grpSpPr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559C51B1-DF9E-F4C4-0C29-82B16B725C58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1CF16DF-5EFD-4AF4-7AE1-1B217AD4A8CA}"/>
                </a:ext>
              </a:extLst>
            </p:cNvPr>
            <p:cNvSpPr txBox="1"/>
            <p:nvPr/>
          </p:nvSpPr>
          <p:spPr>
            <a:xfrm>
              <a:off x="211614" y="2981369"/>
              <a:ext cx="527956" cy="138499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9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9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00" name="직사각형 310">
            <a:extLst>
              <a:ext uri="{FF2B5EF4-FFF2-40B4-BE49-F238E27FC236}">
                <a16:creationId xmlns:a16="http://schemas.microsoft.com/office/drawing/2014/main" id="{63A0BDF9-E145-E690-AAFC-B5E4E6EDD3B8}"/>
              </a:ext>
            </a:extLst>
          </p:cNvPr>
          <p:cNvSpPr/>
          <p:nvPr/>
        </p:nvSpPr>
        <p:spPr>
          <a:xfrm>
            <a:off x="3199892" y="2280245"/>
            <a:ext cx="216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총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1" name="직사각형 310">
            <a:extLst>
              <a:ext uri="{FF2B5EF4-FFF2-40B4-BE49-F238E27FC236}">
                <a16:creationId xmlns:a16="http://schemas.microsoft.com/office/drawing/2014/main" id="{DD02F802-AB7A-89E2-7239-630FCB3F8240}"/>
              </a:ext>
            </a:extLst>
          </p:cNvPr>
          <p:cNvSpPr/>
          <p:nvPr/>
        </p:nvSpPr>
        <p:spPr>
          <a:xfrm>
            <a:off x="1040520" y="2280289"/>
            <a:ext cx="108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</a:t>
            </a:r>
            <a:r>
              <a:rPr lang="en-US" altLang="ko-KR" sz="7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에너지 흡수</a:t>
            </a:r>
            <a:endParaRPr lang="ko-KR" altLang="en-US" sz="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2" name="직사각형 310">
            <a:extLst>
              <a:ext uri="{FF2B5EF4-FFF2-40B4-BE49-F238E27FC236}">
                <a16:creationId xmlns:a16="http://schemas.microsoft.com/office/drawing/2014/main" id="{2F8FE9F7-5490-DDE0-76CA-CD603D53B2A6}"/>
              </a:ext>
            </a:extLst>
          </p:cNvPr>
          <p:cNvSpPr/>
          <p:nvPr/>
        </p:nvSpPr>
        <p:spPr>
          <a:xfrm>
            <a:off x="1040520" y="1770131"/>
            <a:ext cx="108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1]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제자리 회전</a:t>
            </a:r>
            <a:endParaRPr lang="ko-KR" altLang="en-US" sz="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3" name="직사각형 310">
            <a:extLst>
              <a:ext uri="{FF2B5EF4-FFF2-40B4-BE49-F238E27FC236}">
                <a16:creationId xmlns:a16="http://schemas.microsoft.com/office/drawing/2014/main" id="{876C46D3-6C4C-FF83-3A7C-F5F789F1CCBB}"/>
              </a:ext>
            </a:extLst>
          </p:cNvPr>
          <p:cNvSpPr/>
          <p:nvPr/>
        </p:nvSpPr>
        <p:spPr>
          <a:xfrm>
            <a:off x="2120520" y="1770131"/>
            <a:ext cx="108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</a:t>
            </a:r>
            <a:r>
              <a:rPr lang="en-US" altLang="ko-KR" sz="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찌르고 당기기</a:t>
            </a:r>
            <a:endParaRPr lang="ko-KR" altLang="en-US" sz="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4" name="직사각형 310">
            <a:extLst>
              <a:ext uri="{FF2B5EF4-FFF2-40B4-BE49-F238E27FC236}">
                <a16:creationId xmlns:a16="http://schemas.microsoft.com/office/drawing/2014/main" id="{92158E98-8B54-5108-416F-F2B1A1CD325D}"/>
              </a:ext>
            </a:extLst>
          </p:cNvPr>
          <p:cNvSpPr/>
          <p:nvPr/>
        </p:nvSpPr>
        <p:spPr>
          <a:xfrm>
            <a:off x="9679266" y="1806131"/>
            <a:ext cx="971530" cy="144000"/>
          </a:xfrm>
          <a:prstGeom prst="rect">
            <a:avLst/>
          </a:prstGeom>
          <a:solidFill>
            <a:srgbClr val="FAFCBC"/>
          </a:solidFill>
          <a:ln w="12700">
            <a:solidFill>
              <a:srgbClr val="FAFC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205" name="직사각형 310">
            <a:extLst>
              <a:ext uri="{FF2B5EF4-FFF2-40B4-BE49-F238E27FC236}">
                <a16:creationId xmlns:a16="http://schemas.microsoft.com/office/drawing/2014/main" id="{D3FF043A-B7D6-DA38-3BB9-998552ACA71F}"/>
              </a:ext>
            </a:extLst>
          </p:cNvPr>
          <p:cNvSpPr/>
          <p:nvPr/>
        </p:nvSpPr>
        <p:spPr>
          <a:xfrm>
            <a:off x="1040521" y="2045193"/>
            <a:ext cx="722240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6" name="직사각형 310">
            <a:extLst>
              <a:ext uri="{FF2B5EF4-FFF2-40B4-BE49-F238E27FC236}">
                <a16:creationId xmlns:a16="http://schemas.microsoft.com/office/drawing/2014/main" id="{1432344D-0754-AD61-B06C-0C7C24059C03}"/>
              </a:ext>
            </a:extLst>
          </p:cNvPr>
          <p:cNvSpPr/>
          <p:nvPr/>
        </p:nvSpPr>
        <p:spPr>
          <a:xfrm>
            <a:off x="9679266" y="2046104"/>
            <a:ext cx="971529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sp>
        <p:nvSpPr>
          <p:cNvPr id="207" name="폭발: 8pt 206">
            <a:extLst>
              <a:ext uri="{FF2B5EF4-FFF2-40B4-BE49-F238E27FC236}">
                <a16:creationId xmlns:a16="http://schemas.microsoft.com/office/drawing/2014/main" id="{8729FE5B-1551-4FFA-F870-51F5686B7FF3}"/>
              </a:ext>
            </a:extLst>
          </p:cNvPr>
          <p:cNvSpPr/>
          <p:nvPr/>
        </p:nvSpPr>
        <p:spPr>
          <a:xfrm>
            <a:off x="2120520" y="2778028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8" name="직사각형 310">
            <a:extLst>
              <a:ext uri="{FF2B5EF4-FFF2-40B4-BE49-F238E27FC236}">
                <a16:creationId xmlns:a16="http://schemas.microsoft.com/office/drawing/2014/main" id="{8138A72B-DF95-FB4E-A62A-64EECDF3881B}"/>
              </a:ext>
            </a:extLst>
          </p:cNvPr>
          <p:cNvSpPr/>
          <p:nvPr/>
        </p:nvSpPr>
        <p:spPr>
          <a:xfrm>
            <a:off x="1040519" y="3036288"/>
            <a:ext cx="7560000" cy="218361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피격 이상 면역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&amp;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상태 이상 면역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6CC5FD5-3B12-2872-F2D0-5AF8B1C99A15}"/>
              </a:ext>
            </a:extLst>
          </p:cNvPr>
          <p:cNvGrpSpPr/>
          <p:nvPr/>
        </p:nvGrpSpPr>
        <p:grpSpPr>
          <a:xfrm>
            <a:off x="1040520" y="1632867"/>
            <a:ext cx="1080000" cy="118057"/>
            <a:chOff x="1221443" y="4648430"/>
            <a:chExt cx="1080000" cy="118057"/>
          </a:xfrm>
        </p:grpSpPr>
        <p:sp>
          <p:nvSpPr>
            <p:cNvPr id="210" name="사다리꼴 209">
              <a:extLst>
                <a:ext uri="{FF2B5EF4-FFF2-40B4-BE49-F238E27FC236}">
                  <a16:creationId xmlns:a16="http://schemas.microsoft.com/office/drawing/2014/main" id="{716A3788-BFFE-7C37-8B56-E07E00984F81}"/>
                </a:ext>
              </a:extLst>
            </p:cNvPr>
            <p:cNvSpPr/>
            <p:nvPr/>
          </p:nvSpPr>
          <p:spPr>
            <a:xfrm rot="16200000">
              <a:off x="1810482" y="4275525"/>
              <a:ext cx="118056" cy="863867"/>
            </a:xfrm>
            <a:prstGeom prst="trapezoid">
              <a:avLst/>
            </a:prstGeom>
            <a:solidFill>
              <a:srgbClr val="FFFFA3"/>
            </a:solidFill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이등변 삼각형 210">
              <a:extLst>
                <a:ext uri="{FF2B5EF4-FFF2-40B4-BE49-F238E27FC236}">
                  <a16:creationId xmlns:a16="http://schemas.microsoft.com/office/drawing/2014/main" id="{CB947265-4E89-7894-41F7-CE9A5BDCF0D5}"/>
                </a:ext>
              </a:extLst>
            </p:cNvPr>
            <p:cNvSpPr/>
            <p:nvPr/>
          </p:nvSpPr>
          <p:spPr>
            <a:xfrm rot="16200000">
              <a:off x="1341413" y="4661106"/>
              <a:ext cx="99615" cy="927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31A9457-1347-B351-F131-495AC05631A8}"/>
                </a:ext>
              </a:extLst>
            </p:cNvPr>
            <p:cNvSpPr/>
            <p:nvPr/>
          </p:nvSpPr>
          <p:spPr>
            <a:xfrm>
              <a:off x="1221443" y="4648430"/>
              <a:ext cx="166482" cy="1180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>
              <a:normAutofit lnSpcReduction="10000"/>
            </a:bodyPr>
            <a:lstStyle/>
            <a:p>
              <a:pPr algn="ctr"/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18" name="직사각형 310">
            <a:extLst>
              <a:ext uri="{FF2B5EF4-FFF2-40B4-BE49-F238E27FC236}">
                <a16:creationId xmlns:a16="http://schemas.microsoft.com/office/drawing/2014/main" id="{A1DCC55E-70AF-F912-1234-97D3D1E31265}"/>
              </a:ext>
            </a:extLst>
          </p:cNvPr>
          <p:cNvSpPr/>
          <p:nvPr/>
        </p:nvSpPr>
        <p:spPr>
          <a:xfrm>
            <a:off x="3200520" y="1770131"/>
            <a:ext cx="2159373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3]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좌우로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 </a:t>
            </a:r>
            <a:r>
              <a:rPr lang="ko-KR" altLang="en-US" sz="8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회두르기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0" name="직사각형 310">
            <a:extLst>
              <a:ext uri="{FF2B5EF4-FFF2-40B4-BE49-F238E27FC236}">
                <a16:creationId xmlns:a16="http://schemas.microsoft.com/office/drawing/2014/main" id="{A611B1A3-4844-C5F9-C524-866F25966DFF}"/>
              </a:ext>
            </a:extLst>
          </p:cNvPr>
          <p:cNvSpPr/>
          <p:nvPr/>
        </p:nvSpPr>
        <p:spPr>
          <a:xfrm>
            <a:off x="5359892" y="2280245"/>
            <a:ext cx="2158516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형태의 잔상들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1" name="직사각형 310">
            <a:extLst>
              <a:ext uri="{FF2B5EF4-FFF2-40B4-BE49-F238E27FC236}">
                <a16:creationId xmlns:a16="http://schemas.microsoft.com/office/drawing/2014/main" id="{1395E86C-F1D2-433B-3640-AFEC18D64A0C}"/>
              </a:ext>
            </a:extLst>
          </p:cNvPr>
          <p:cNvSpPr/>
          <p:nvPr/>
        </p:nvSpPr>
        <p:spPr>
          <a:xfrm>
            <a:off x="8959266" y="2532200"/>
            <a:ext cx="288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6-2]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창의 궤적을 따라 지면에 균열 형성 및 유지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2" name="직사각형 310">
            <a:extLst>
              <a:ext uri="{FF2B5EF4-FFF2-40B4-BE49-F238E27FC236}">
                <a16:creationId xmlns:a16="http://schemas.microsoft.com/office/drawing/2014/main" id="{CB1AA102-4C54-D1EA-3D5C-0D65F389D924}"/>
              </a:ext>
            </a:extLst>
          </p:cNvPr>
          <p:cNvSpPr/>
          <p:nvPr/>
        </p:nvSpPr>
        <p:spPr>
          <a:xfrm>
            <a:off x="7518408" y="2280245"/>
            <a:ext cx="72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5]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3" name="폭발: 8pt 222">
            <a:extLst>
              <a:ext uri="{FF2B5EF4-FFF2-40B4-BE49-F238E27FC236}">
                <a16:creationId xmlns:a16="http://schemas.microsoft.com/office/drawing/2014/main" id="{E80029C8-CA58-8CA3-C36F-ECA0D224CD72}"/>
              </a:ext>
            </a:extLst>
          </p:cNvPr>
          <p:cNvSpPr/>
          <p:nvPr/>
        </p:nvSpPr>
        <p:spPr>
          <a:xfrm>
            <a:off x="320781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4" name="폭발: 8pt 223">
            <a:extLst>
              <a:ext uri="{FF2B5EF4-FFF2-40B4-BE49-F238E27FC236}">
                <a16:creationId xmlns:a16="http://schemas.microsoft.com/office/drawing/2014/main" id="{3DFB8CE0-3AA8-34D1-638F-C5523D2D2C84}"/>
              </a:ext>
            </a:extLst>
          </p:cNvPr>
          <p:cNvSpPr/>
          <p:nvPr/>
        </p:nvSpPr>
        <p:spPr>
          <a:xfrm>
            <a:off x="363908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5" name="폭발: 8pt 224">
            <a:extLst>
              <a:ext uri="{FF2B5EF4-FFF2-40B4-BE49-F238E27FC236}">
                <a16:creationId xmlns:a16="http://schemas.microsoft.com/office/drawing/2014/main" id="{B7DCA926-83E6-85DE-E7B1-896D3D912501}"/>
              </a:ext>
            </a:extLst>
          </p:cNvPr>
          <p:cNvSpPr/>
          <p:nvPr/>
        </p:nvSpPr>
        <p:spPr>
          <a:xfrm>
            <a:off x="407035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6" name="폭발: 8pt 225">
            <a:extLst>
              <a:ext uri="{FF2B5EF4-FFF2-40B4-BE49-F238E27FC236}">
                <a16:creationId xmlns:a16="http://schemas.microsoft.com/office/drawing/2014/main" id="{2A6F5875-0008-B9FD-30B7-C3B9E75D0CC4}"/>
              </a:ext>
            </a:extLst>
          </p:cNvPr>
          <p:cNvSpPr/>
          <p:nvPr/>
        </p:nvSpPr>
        <p:spPr>
          <a:xfrm>
            <a:off x="450162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7" name="폭발: 8pt 226">
            <a:extLst>
              <a:ext uri="{FF2B5EF4-FFF2-40B4-BE49-F238E27FC236}">
                <a16:creationId xmlns:a16="http://schemas.microsoft.com/office/drawing/2014/main" id="{78237743-7257-1E22-9BB2-8797D06922CB}"/>
              </a:ext>
            </a:extLst>
          </p:cNvPr>
          <p:cNvSpPr/>
          <p:nvPr/>
        </p:nvSpPr>
        <p:spPr>
          <a:xfrm>
            <a:off x="493429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8" name="직사각형 310">
            <a:extLst>
              <a:ext uri="{FF2B5EF4-FFF2-40B4-BE49-F238E27FC236}">
                <a16:creationId xmlns:a16="http://schemas.microsoft.com/office/drawing/2014/main" id="{51F5AF57-7BA1-DCDA-AFBE-6A72DD49F48E}"/>
              </a:ext>
            </a:extLst>
          </p:cNvPr>
          <p:cNvSpPr/>
          <p:nvPr/>
        </p:nvSpPr>
        <p:spPr>
          <a:xfrm>
            <a:off x="1040520" y="1062375"/>
            <a:ext cx="108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(0.5s)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9" name="직사각형 310">
            <a:extLst>
              <a:ext uri="{FF2B5EF4-FFF2-40B4-BE49-F238E27FC236}">
                <a16:creationId xmlns:a16="http://schemas.microsoft.com/office/drawing/2014/main" id="{C1E80DA6-F800-0398-1AF5-C848C27065F4}"/>
              </a:ext>
            </a:extLst>
          </p:cNvPr>
          <p:cNvSpPr/>
          <p:nvPr/>
        </p:nvSpPr>
        <p:spPr>
          <a:xfrm>
            <a:off x="2120520" y="1062375"/>
            <a:ext cx="756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(3.5s)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8" name="직사각형 2">
            <a:extLst>
              <a:ext uri="{FF2B5EF4-FFF2-40B4-BE49-F238E27FC236}">
                <a16:creationId xmlns:a16="http://schemas.microsoft.com/office/drawing/2014/main" id="{38616284-1E1C-C713-028C-11BD336B9007}"/>
              </a:ext>
            </a:extLst>
          </p:cNvPr>
          <p:cNvSpPr/>
          <p:nvPr/>
        </p:nvSpPr>
        <p:spPr>
          <a:xfrm>
            <a:off x="2120520" y="1404157"/>
            <a:ext cx="108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(0.5s)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9" name="직사각형 2">
            <a:extLst>
              <a:ext uri="{FF2B5EF4-FFF2-40B4-BE49-F238E27FC236}">
                <a16:creationId xmlns:a16="http://schemas.microsoft.com/office/drawing/2014/main" id="{33BD0A67-DC23-3F1C-9D44-3C82B5A886AC}"/>
              </a:ext>
            </a:extLst>
          </p:cNvPr>
          <p:cNvSpPr/>
          <p:nvPr/>
        </p:nvSpPr>
        <p:spPr>
          <a:xfrm>
            <a:off x="3200520" y="1404157"/>
            <a:ext cx="216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2" name="직사각형 2">
            <a:extLst>
              <a:ext uri="{FF2B5EF4-FFF2-40B4-BE49-F238E27FC236}">
                <a16:creationId xmlns:a16="http://schemas.microsoft.com/office/drawing/2014/main" id="{B719FF64-13B6-933E-1B1A-AB9B96910F86}"/>
              </a:ext>
            </a:extLst>
          </p:cNvPr>
          <p:cNvSpPr/>
          <p:nvPr/>
        </p:nvSpPr>
        <p:spPr>
          <a:xfrm>
            <a:off x="5360520" y="1404157"/>
            <a:ext cx="216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2F8A2D67-5A39-BD3C-B21C-DF197686A2EE}"/>
              </a:ext>
            </a:extLst>
          </p:cNvPr>
          <p:cNvSpPr/>
          <p:nvPr/>
        </p:nvSpPr>
        <p:spPr>
          <a:xfrm>
            <a:off x="1040520" y="1026644"/>
            <a:ext cx="10797794" cy="2496757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dirty="0"/>
          </a:p>
        </p:txBody>
      </p:sp>
      <p:sp>
        <p:nvSpPr>
          <p:cNvPr id="257" name="직사각형 2">
            <a:extLst>
              <a:ext uri="{FF2B5EF4-FFF2-40B4-BE49-F238E27FC236}">
                <a16:creationId xmlns:a16="http://schemas.microsoft.com/office/drawing/2014/main" id="{E329D902-9BFD-56EF-74A1-CF1E0AAD351C}"/>
              </a:ext>
            </a:extLst>
          </p:cNvPr>
          <p:cNvSpPr/>
          <p:nvPr/>
        </p:nvSpPr>
        <p:spPr>
          <a:xfrm>
            <a:off x="7520520" y="1404157"/>
            <a:ext cx="72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준비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(0.3s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8" name="직사각형 2">
            <a:extLst>
              <a:ext uri="{FF2B5EF4-FFF2-40B4-BE49-F238E27FC236}">
                <a16:creationId xmlns:a16="http://schemas.microsoft.com/office/drawing/2014/main" id="{48B52548-FFCD-DFF3-A684-8993FC61FA21}"/>
              </a:ext>
            </a:extLst>
          </p:cNvPr>
          <p:cNvSpPr/>
          <p:nvPr/>
        </p:nvSpPr>
        <p:spPr>
          <a:xfrm>
            <a:off x="8240520" y="1404157"/>
            <a:ext cx="1440000" cy="184367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돌진 공격</a:t>
            </a:r>
            <a:r>
              <a: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(0.7s)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2" name="직사각형 310">
            <a:extLst>
              <a:ext uri="{FF2B5EF4-FFF2-40B4-BE49-F238E27FC236}">
                <a16:creationId xmlns:a16="http://schemas.microsoft.com/office/drawing/2014/main" id="{24D93B5D-B7C3-DD80-15B4-F6D8E6FE57CE}"/>
              </a:ext>
            </a:extLst>
          </p:cNvPr>
          <p:cNvSpPr/>
          <p:nvPr/>
        </p:nvSpPr>
        <p:spPr>
          <a:xfrm>
            <a:off x="5359893" y="1770131"/>
            <a:ext cx="2159373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전방으로 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 찌르기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3" name="직사각형 310">
            <a:extLst>
              <a:ext uri="{FF2B5EF4-FFF2-40B4-BE49-F238E27FC236}">
                <a16:creationId xmlns:a16="http://schemas.microsoft.com/office/drawing/2014/main" id="{77F5511E-499E-BD87-C1FA-5C6A2004A1BB}"/>
              </a:ext>
            </a:extLst>
          </p:cNvPr>
          <p:cNvSpPr/>
          <p:nvPr/>
        </p:nvSpPr>
        <p:spPr>
          <a:xfrm>
            <a:off x="7519266" y="1770131"/>
            <a:ext cx="72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5]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4" name="직사각형 310">
            <a:extLst>
              <a:ext uri="{FF2B5EF4-FFF2-40B4-BE49-F238E27FC236}">
                <a16:creationId xmlns:a16="http://schemas.microsoft.com/office/drawing/2014/main" id="{6FA454A3-F525-0F6F-A527-9489DC12A918}"/>
              </a:ext>
            </a:extLst>
          </p:cNvPr>
          <p:cNvSpPr/>
          <p:nvPr/>
        </p:nvSpPr>
        <p:spPr>
          <a:xfrm>
            <a:off x="8239266" y="1770131"/>
            <a:ext cx="1440000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돌진하며 휘두르기</a:t>
            </a:r>
            <a:endParaRPr lang="ko-KR" altLang="en-US" sz="9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9" name="직사각형 310">
            <a:extLst>
              <a:ext uri="{FF2B5EF4-FFF2-40B4-BE49-F238E27FC236}">
                <a16:creationId xmlns:a16="http://schemas.microsoft.com/office/drawing/2014/main" id="{60F5B188-E72A-7508-30F8-18E7A07202F3}"/>
              </a:ext>
            </a:extLst>
          </p:cNvPr>
          <p:cNvSpPr/>
          <p:nvPr/>
        </p:nvSpPr>
        <p:spPr>
          <a:xfrm>
            <a:off x="2120520" y="2280289"/>
            <a:ext cx="1080000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90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2]</a:t>
            </a:r>
            <a:r>
              <a:rPr lang="en-US" altLang="ko-KR" sz="7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형상화</a:t>
            </a:r>
            <a:endParaRPr lang="ko-KR" altLang="en-US" sz="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2" name="직사각형 310">
            <a:extLst>
              <a:ext uri="{FF2B5EF4-FFF2-40B4-BE49-F238E27FC236}">
                <a16:creationId xmlns:a16="http://schemas.microsoft.com/office/drawing/2014/main" id="{116BFF1E-F24A-11DD-254F-4EFA8CE78E92}"/>
              </a:ext>
            </a:extLst>
          </p:cNvPr>
          <p:cNvSpPr/>
          <p:nvPr/>
        </p:nvSpPr>
        <p:spPr>
          <a:xfrm>
            <a:off x="8600519" y="2280245"/>
            <a:ext cx="1076405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36000" tIns="0" rIns="0" bIns="0" rtlCol="0" anchor="ctr" anchorCtr="0">
            <a:normAutofit/>
          </a:bodyPr>
          <a:lstStyle/>
          <a:p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6-1]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3" name="직사각형 310">
            <a:extLst>
              <a:ext uri="{FF2B5EF4-FFF2-40B4-BE49-F238E27FC236}">
                <a16:creationId xmlns:a16="http://schemas.microsoft.com/office/drawing/2014/main" id="{30C2F8DE-BB4B-E1CD-24CE-82E856D86822}"/>
              </a:ext>
            </a:extLst>
          </p:cNvPr>
          <p:cNvSpPr/>
          <p:nvPr/>
        </p:nvSpPr>
        <p:spPr>
          <a:xfrm>
            <a:off x="9680520" y="1062375"/>
            <a:ext cx="21600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4" name="폭발: 8pt 273">
            <a:extLst>
              <a:ext uri="{FF2B5EF4-FFF2-40B4-BE49-F238E27FC236}">
                <a16:creationId xmlns:a16="http://schemas.microsoft.com/office/drawing/2014/main" id="{9EAFF969-8AED-A8D5-FD2C-3D1CA251A159}"/>
              </a:ext>
            </a:extLst>
          </p:cNvPr>
          <p:cNvSpPr/>
          <p:nvPr/>
        </p:nvSpPr>
        <p:spPr>
          <a:xfrm>
            <a:off x="263498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5" name="폭발: 8pt 274">
            <a:extLst>
              <a:ext uri="{FF2B5EF4-FFF2-40B4-BE49-F238E27FC236}">
                <a16:creationId xmlns:a16="http://schemas.microsoft.com/office/drawing/2014/main" id="{D746514C-D04C-D60C-ED00-31AB912BD416}"/>
              </a:ext>
            </a:extLst>
          </p:cNvPr>
          <p:cNvSpPr/>
          <p:nvPr/>
        </p:nvSpPr>
        <p:spPr>
          <a:xfrm>
            <a:off x="5292392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6" name="폭발: 8pt 275">
            <a:extLst>
              <a:ext uri="{FF2B5EF4-FFF2-40B4-BE49-F238E27FC236}">
                <a16:creationId xmlns:a16="http://schemas.microsoft.com/office/drawing/2014/main" id="{C193F9DA-55AA-3DEC-ADF7-B907F5A09C81}"/>
              </a:ext>
            </a:extLst>
          </p:cNvPr>
          <p:cNvSpPr/>
          <p:nvPr/>
        </p:nvSpPr>
        <p:spPr>
          <a:xfrm>
            <a:off x="5570350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9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7" name="폭발: 8pt 276">
            <a:extLst>
              <a:ext uri="{FF2B5EF4-FFF2-40B4-BE49-F238E27FC236}">
                <a16:creationId xmlns:a16="http://schemas.microsoft.com/office/drawing/2014/main" id="{FEA1BCF4-5F4E-D7B7-7350-21A9C636F206}"/>
              </a:ext>
            </a:extLst>
          </p:cNvPr>
          <p:cNvSpPr/>
          <p:nvPr/>
        </p:nvSpPr>
        <p:spPr>
          <a:xfrm>
            <a:off x="5848308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8" name="폭발: 8pt 277">
            <a:extLst>
              <a:ext uri="{FF2B5EF4-FFF2-40B4-BE49-F238E27FC236}">
                <a16:creationId xmlns:a16="http://schemas.microsoft.com/office/drawing/2014/main" id="{FDAE5B28-D32E-D2FD-EB0D-9266339FB3EB}"/>
              </a:ext>
            </a:extLst>
          </p:cNvPr>
          <p:cNvSpPr/>
          <p:nvPr/>
        </p:nvSpPr>
        <p:spPr>
          <a:xfrm>
            <a:off x="6126266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9" name="폭발: 8pt 278">
            <a:extLst>
              <a:ext uri="{FF2B5EF4-FFF2-40B4-BE49-F238E27FC236}">
                <a16:creationId xmlns:a16="http://schemas.microsoft.com/office/drawing/2014/main" id="{BFC9C50E-4B4C-18E8-B065-9E9088A0EE6E}"/>
              </a:ext>
            </a:extLst>
          </p:cNvPr>
          <p:cNvSpPr/>
          <p:nvPr/>
        </p:nvSpPr>
        <p:spPr>
          <a:xfrm>
            <a:off x="6404224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12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0" name="폭발: 8pt 279">
            <a:extLst>
              <a:ext uri="{FF2B5EF4-FFF2-40B4-BE49-F238E27FC236}">
                <a16:creationId xmlns:a16="http://schemas.microsoft.com/office/drawing/2014/main" id="{6666D6EF-DBEE-EEFD-E60F-A01635EF8301}"/>
              </a:ext>
            </a:extLst>
          </p:cNvPr>
          <p:cNvSpPr/>
          <p:nvPr/>
        </p:nvSpPr>
        <p:spPr>
          <a:xfrm>
            <a:off x="6682182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13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1" name="폭발: 8pt 280">
            <a:extLst>
              <a:ext uri="{FF2B5EF4-FFF2-40B4-BE49-F238E27FC236}">
                <a16:creationId xmlns:a16="http://schemas.microsoft.com/office/drawing/2014/main" id="{EB1CA9AB-E49C-A1A9-C851-A1B01BCE5C4A}"/>
              </a:ext>
            </a:extLst>
          </p:cNvPr>
          <p:cNvSpPr/>
          <p:nvPr/>
        </p:nvSpPr>
        <p:spPr>
          <a:xfrm>
            <a:off x="6960140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14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2" name="폭발: 8pt 281">
            <a:extLst>
              <a:ext uri="{FF2B5EF4-FFF2-40B4-BE49-F238E27FC236}">
                <a16:creationId xmlns:a16="http://schemas.microsoft.com/office/drawing/2014/main" id="{3B14E4DF-52A2-9263-B642-B723FDAFA599}"/>
              </a:ext>
            </a:extLst>
          </p:cNvPr>
          <p:cNvSpPr/>
          <p:nvPr/>
        </p:nvSpPr>
        <p:spPr>
          <a:xfrm>
            <a:off x="7238096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15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6" name="폭발: 8pt 285">
            <a:extLst>
              <a:ext uri="{FF2B5EF4-FFF2-40B4-BE49-F238E27FC236}">
                <a16:creationId xmlns:a16="http://schemas.microsoft.com/office/drawing/2014/main" id="{9C302A74-3FC5-0690-D5F9-711E50674B9E}"/>
              </a:ext>
            </a:extLst>
          </p:cNvPr>
          <p:cNvSpPr/>
          <p:nvPr/>
        </p:nvSpPr>
        <p:spPr>
          <a:xfrm>
            <a:off x="8654995" y="2772943"/>
            <a:ext cx="234000" cy="234000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16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3726502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6F13A8C-338E-EBE3-DE4C-7AA8F036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066655"/>
              </p:ext>
            </p:extLst>
          </p:nvPr>
        </p:nvGraphicFramePr>
        <p:xfrm>
          <a:off x="192088" y="4174276"/>
          <a:ext cx="11799021" cy="2534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045155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614862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34160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atk_3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atk_4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74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26172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68405"/>
              </p:ext>
            </p:extLst>
          </p:nvPr>
        </p:nvGraphicFramePr>
        <p:xfrm>
          <a:off x="1850827" y="5477747"/>
          <a:ext cx="8488800" cy="115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9397</TotalTime>
  <Words>1585</Words>
  <Application>Microsoft Office PowerPoint</Application>
  <PresentationFormat>와이드스크린</PresentationFormat>
  <Paragraphs>358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456</cp:revision>
  <dcterms:created xsi:type="dcterms:W3CDTF">2025-06-06T11:22:44Z</dcterms:created>
  <dcterms:modified xsi:type="dcterms:W3CDTF">2025-07-22T10:32:11Z</dcterms:modified>
</cp:coreProperties>
</file>